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Engineering Ethics 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welcome To Our Presentation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502915"/>
            <a:ext cx="10572000" cy="434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MD.MEHEDI HASAN ZAMIL    ID:19-41349-3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Group Member: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FARIA HOSSAIN BORNA     </a:t>
            </a:r>
            <a:r>
              <a:rPr lang="en-US" sz="2400" b="1" dirty="0" smtClean="0">
                <a:latin typeface="Bookman Old Style" panose="02050604050505020204" pitchFamily="18" charset="0"/>
              </a:rPr>
              <a:t>     19-40217-1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SARKAR, </a:t>
            </a:r>
            <a:r>
              <a:rPr lang="en-US" sz="2400" b="1" dirty="0" smtClean="0">
                <a:latin typeface="Bookman Old Style" panose="02050604050505020204" pitchFamily="18" charset="0"/>
              </a:rPr>
              <a:t>ADETY                     19-41653-3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BASAK, </a:t>
            </a:r>
            <a:r>
              <a:rPr lang="en-US" sz="2400" b="1" dirty="0" smtClean="0">
                <a:latin typeface="Bookman Old Style" panose="02050604050505020204" pitchFamily="18" charset="0"/>
              </a:rPr>
              <a:t>RITU                          19-40179-1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FAHIM, JUNAYED KABIR      </a:t>
            </a:r>
            <a:r>
              <a:rPr lang="en-US" sz="2400" b="1" dirty="0" smtClean="0">
                <a:latin typeface="Bookman Old Style" panose="02050604050505020204" pitchFamily="18" charset="0"/>
              </a:rPr>
              <a:t>  19-40171-1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47188"/>
            <a:ext cx="10563286" cy="970450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Ethics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What is ethics?</a:t>
            </a:r>
          </a:p>
          <a:p>
            <a:pPr marL="0" indent="0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-&gt; Ethics is statement of what is right or wrong.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What is IEEE?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-&gt; The institute of Electrical and Electronics Engineers.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-&gt; An international non professional organization.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-&gt; Advancement of technology related to electricity and to electronic applications.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IEEE Code Of Ethics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Formed in 1963 as a merge of AIEE (American Institute Of Electronic Engineers) and IRA (Institute of Radio Engineers)</a:t>
            </a:r>
          </a:p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World largest professional and technical organizations for advancement of technology.</a:t>
            </a:r>
          </a:p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IEEE memberships needs to follow IEEE code of Ethics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7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17005"/>
            <a:ext cx="10563286" cy="970450"/>
          </a:xfrm>
        </p:spPr>
        <p:txBody>
          <a:bodyPr/>
          <a:lstStyle/>
          <a:p>
            <a:pPr algn="ctr"/>
            <a:r>
              <a:rPr lang="en-GB" dirty="0">
                <a:latin typeface="Bookman Old Style" panose="02050604050505020204" pitchFamily="18" charset="0"/>
              </a:rPr>
              <a:t>Codes of ethics play at least eight essential roles: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ookman Old Style" panose="02050604050505020204" pitchFamily="18" charset="0"/>
              </a:rPr>
              <a:t>Serving and protecting the </a:t>
            </a:r>
            <a:r>
              <a:rPr lang="en-GB" dirty="0" smtClean="0">
                <a:latin typeface="Bookman Old Style" panose="02050604050505020204" pitchFamily="18" charset="0"/>
              </a:rPr>
              <a:t>public</a:t>
            </a:r>
          </a:p>
          <a:p>
            <a:r>
              <a:rPr lang="en-GB" dirty="0">
                <a:latin typeface="Bookman Old Style" panose="02050604050505020204" pitchFamily="18" charset="0"/>
              </a:rPr>
              <a:t>Providing guidance, </a:t>
            </a:r>
          </a:p>
          <a:p>
            <a:r>
              <a:rPr lang="en-GB" dirty="0">
                <a:latin typeface="Bookman Old Style" panose="02050604050505020204" pitchFamily="18" charset="0"/>
              </a:rPr>
              <a:t>Offering inspiration,</a:t>
            </a:r>
          </a:p>
          <a:p>
            <a:r>
              <a:rPr lang="en-GB" dirty="0">
                <a:latin typeface="Bookman Old Style" panose="02050604050505020204" pitchFamily="18" charset="0"/>
              </a:rPr>
              <a:t>Establishing shared standards, </a:t>
            </a:r>
          </a:p>
          <a:p>
            <a:r>
              <a:rPr lang="en-GB" dirty="0">
                <a:latin typeface="Bookman Old Style" panose="02050604050505020204" pitchFamily="18" charset="0"/>
              </a:rPr>
              <a:t>Supporting responsible professionals,</a:t>
            </a:r>
          </a:p>
          <a:p>
            <a:r>
              <a:rPr lang="en-GB" dirty="0">
                <a:latin typeface="Bookman Old Style" panose="02050604050505020204" pitchFamily="18" charset="0"/>
              </a:rPr>
              <a:t>Contributing to education, </a:t>
            </a:r>
          </a:p>
          <a:p>
            <a:r>
              <a:rPr lang="en-GB" dirty="0">
                <a:latin typeface="Bookman Old Style" panose="02050604050505020204" pitchFamily="18" charset="0"/>
              </a:rPr>
              <a:t>Deterring wrongdoing, and</a:t>
            </a:r>
          </a:p>
          <a:p>
            <a:r>
              <a:rPr lang="en-GB" dirty="0">
                <a:latin typeface="Bookman Old Style" panose="02050604050505020204" pitchFamily="18" charset="0"/>
              </a:rPr>
              <a:t>Strengthening a profession’s image</a:t>
            </a:r>
            <a:r>
              <a:rPr lang="en-GB" dirty="0" smtClean="0">
                <a:latin typeface="Bookman Old Style" panose="02050604050505020204" pitchFamily="18" charset="0"/>
              </a:rPr>
              <a:t>.</a:t>
            </a:r>
            <a:endParaRPr lang="en-GB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630068"/>
            <a:ext cx="10571998" cy="970450"/>
          </a:xfrm>
        </p:spPr>
        <p:txBody>
          <a:bodyPr/>
          <a:lstStyle/>
          <a:p>
            <a:pPr algn="ctr"/>
            <a:r>
              <a:rPr lang="en-GB" dirty="0">
                <a:latin typeface="Bookman Old Style" panose="02050604050505020204" pitchFamily="18" charset="0"/>
              </a:rPr>
              <a:t>IEEE Code of Ethics 4th </a:t>
            </a:r>
            <a:r>
              <a:rPr lang="en-GB" dirty="0" smtClean="0">
                <a:latin typeface="Bookman Old Style" panose="02050604050505020204" pitchFamily="18" charset="0"/>
              </a:rPr>
              <a:t>Principle</a:t>
            </a:r>
            <a:r>
              <a:rPr lang="en-GB" sz="3600" dirty="0" smtClean="0">
                <a:latin typeface="Bookman Old Style" panose="02050604050505020204" pitchFamily="18" charset="0"/>
              </a:rPr>
              <a:t>: Judgment 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8" y="233985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Bookman Old Style" panose="02050604050505020204" pitchFamily="18" charset="0"/>
              </a:rPr>
              <a:t>Engineers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Bookman Old Style" panose="02050604050505020204" pitchFamily="18" charset="0"/>
              </a:rPr>
              <a:t>shall maintain integrity and independent in their professional judgment.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Displeasure yourself for public interest.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Review document before taking any judgment.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Be fair in decision taking.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Do not engage in misleading financial practices.</a:t>
            </a:r>
          </a:p>
          <a:p>
            <a:r>
              <a:rPr lang="en-US" sz="2000" dirty="0" smtClean="0">
                <a:latin typeface="Bookman Old Style" panose="02050604050505020204" pitchFamily="18" charset="0"/>
              </a:rPr>
              <a:t>Disclose conflicts of interest.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69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Management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61921"/>
            <a:ext cx="10554574" cy="3636511"/>
          </a:xfrm>
        </p:spPr>
        <p:txBody>
          <a:bodyPr/>
          <a:lstStyle/>
          <a:p>
            <a:r>
              <a:rPr lang="en-US" sz="2400" b="1" dirty="0" smtClean="0">
                <a:latin typeface="Bookman Old Style" panose="02050604050505020204" pitchFamily="18" charset="0"/>
              </a:rPr>
              <a:t>Ensure good management practices.</a:t>
            </a: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Assign work by education and experience level.</a:t>
            </a: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Ensure realistic quantitative estimates of cost.</a:t>
            </a: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Describe position accurately when hiring.</a:t>
            </a: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Stop others to violate code of conduct.</a:t>
            </a:r>
          </a:p>
        </p:txBody>
      </p:sp>
    </p:spTree>
    <p:extLst>
      <p:ext uri="{BB962C8B-B14F-4D97-AF65-F5344CB8AC3E}">
        <p14:creationId xmlns:p14="http://schemas.microsoft.com/office/powerpoint/2010/main" val="8113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THE END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653575"/>
            <a:ext cx="965345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92</TotalTime>
  <Words>251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Century Gothic</vt:lpstr>
      <vt:lpstr>Wingdings 2</vt:lpstr>
      <vt:lpstr>Quotable</vt:lpstr>
      <vt:lpstr>Engineering Ethics  welcome To Our Presentation</vt:lpstr>
      <vt:lpstr>Group Member:</vt:lpstr>
      <vt:lpstr>Ethics</vt:lpstr>
      <vt:lpstr>IEEE Code Of Ethics</vt:lpstr>
      <vt:lpstr>Codes of ethics play at least eight essential roles: </vt:lpstr>
      <vt:lpstr>IEEE Code of Ethics 4th Principle: Judgment </vt:lpstr>
      <vt:lpstr>Management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Ethics  welcome To Our Presentation</dc:title>
  <dc:creator>MD. MEHEDI HASAN ZAMIL</dc:creator>
  <cp:lastModifiedBy>MD. MEHEDI HASAN ZAMIL</cp:lastModifiedBy>
  <cp:revision>10</cp:revision>
  <dcterms:created xsi:type="dcterms:W3CDTF">2022-02-25T23:56:00Z</dcterms:created>
  <dcterms:modified xsi:type="dcterms:W3CDTF">2022-03-11T05:48:26Z</dcterms:modified>
</cp:coreProperties>
</file>