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C0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69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1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74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6568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93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5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78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21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45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67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34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02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23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59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4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8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29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3370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16" y="2438400"/>
            <a:ext cx="6620968" cy="1295400"/>
          </a:xfrm>
        </p:spPr>
        <p:txBody>
          <a:bodyPr/>
          <a:lstStyle/>
          <a:p>
            <a:r>
              <a:rPr lang="en-IN" sz="4800" b="1" dirty="0"/>
              <a:t>IEEE CODE OF ETHICS</a:t>
            </a:r>
            <a:endParaRPr lang="en-GB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xmlns="" id="{A3B5AB1C-CB2C-4DD2-8CA5-37D88D20E081}"/>
              </a:ext>
            </a:extLst>
          </p:cNvPr>
          <p:cNvSpPr/>
          <p:nvPr/>
        </p:nvSpPr>
        <p:spPr>
          <a:xfrm>
            <a:off x="381000" y="914400"/>
            <a:ext cx="5486400" cy="9144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12" y="945777"/>
            <a:ext cx="4849290" cy="76648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</a:t>
            </a:r>
            <a:endParaRPr lang="en-GB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362200"/>
            <a:ext cx="7162800" cy="31242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FARIA HOSSAIN BORNA                     19-40217-1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ADETY SARKAR                                  19-41653-3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RITU BASAK                                         19-40179-1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MD. MEHEDI HASAN ZAMIL            19-41349-3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JUNAYED KABIR FAHIM                   19-40171-1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b="1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E7F38B5C-CA28-419C-B5C7-09CC446CF198}"/>
              </a:ext>
            </a:extLst>
          </p:cNvPr>
          <p:cNvSpPr/>
          <p:nvPr/>
        </p:nvSpPr>
        <p:spPr>
          <a:xfrm>
            <a:off x="1600200" y="1028700"/>
            <a:ext cx="5638800" cy="11811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Ethics?</a:t>
            </a:r>
            <a:endParaRPr lang="en-GB" sz="6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001000" cy="259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5400" b="1" dirty="0" smtClean="0">
                <a:latin typeface="Times New Roman" pitchFamily="18" charset="0"/>
                <a:cs typeface="Times New Roman" pitchFamily="18" charset="0"/>
              </a:rPr>
              <a:t>Ethics </a:t>
            </a:r>
            <a:r>
              <a:rPr lang="en-GB" sz="5400" b="1" dirty="0" smtClean="0">
                <a:latin typeface="Times New Roman" pitchFamily="18" charset="0"/>
                <a:cs typeface="Times New Roman" pitchFamily="18" charset="0"/>
              </a:rPr>
              <a:t>is a system of moral principles</a:t>
            </a:r>
            <a:endParaRPr lang="en-GB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E7F38B5C-CA28-419C-B5C7-09CC446CF198}"/>
              </a:ext>
            </a:extLst>
          </p:cNvPr>
          <p:cNvSpPr/>
          <p:nvPr/>
        </p:nvSpPr>
        <p:spPr>
          <a:xfrm>
            <a:off x="1981200" y="1066800"/>
            <a:ext cx="5638800" cy="11811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055380" cy="1400530"/>
          </a:xfrm>
        </p:spPr>
        <p:txBody>
          <a:bodyPr/>
          <a:lstStyle/>
          <a:p>
            <a:pPr algn="ctr"/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IEEE</a:t>
            </a:r>
            <a:r>
              <a:rPr lang="en-IN" sz="4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?</a:t>
            </a:r>
            <a:endParaRPr lang="en-GB" sz="4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001000" cy="304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institution of ethical and electronics Engineers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/>
          <a:lstStyle/>
          <a:p>
            <a:pPr algn="ctr">
              <a:buNone/>
            </a:pP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10 key </a:t>
            </a: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Principles of IEEE</a:t>
            </a:r>
            <a:endParaRPr lang="en-GB" sz="7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6" name="Rectangle: Diagonal Corners Rounded 3">
            <a:extLst>
              <a:ext uri="{FF2B5EF4-FFF2-40B4-BE49-F238E27FC236}">
                <a16:creationId xmlns:a16="http://schemas.microsoft.com/office/drawing/2014/main" xmlns="" id="{E7F38B5C-CA28-419C-B5C7-09CC446CF198}"/>
              </a:ext>
            </a:extLst>
          </p:cNvPr>
          <p:cNvSpPr/>
          <p:nvPr/>
        </p:nvSpPr>
        <p:spPr>
          <a:xfrm>
            <a:off x="1600200" y="609600"/>
            <a:ext cx="5638800" cy="11811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IEEE</a:t>
            </a:r>
            <a:endParaRPr lang="en-US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8A1E3FF3-1B08-4491-9105-83E560C290CC}"/>
              </a:ext>
            </a:extLst>
          </p:cNvPr>
          <p:cNvSpPr/>
          <p:nvPr/>
        </p:nvSpPr>
        <p:spPr>
          <a:xfrm>
            <a:off x="1524000" y="253041"/>
            <a:ext cx="5638800" cy="11811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en-GB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935300" cy="3352806"/>
          </a:xfrm>
        </p:spPr>
        <p:txBody>
          <a:bodyPr>
            <a:normAutofit/>
          </a:bodyPr>
          <a:lstStyle/>
          <a:p>
            <a:pPr marL="1097280" lvl="2" indent="-457200">
              <a:buFont typeface="+mj-lt"/>
              <a:buAutoNum type="arabicPeriod"/>
            </a:pPr>
            <a:r>
              <a:rPr lang="en-IN" sz="2000" dirty="0" smtClean="0"/>
              <a:t>Accept </a:t>
            </a:r>
            <a:r>
              <a:rPr lang="en-IN" sz="2000" dirty="0"/>
              <a:t>responsibility for your own work</a:t>
            </a:r>
            <a:r>
              <a:rPr lang="en-IN" sz="2000" dirty="0" smtClean="0"/>
              <a:t>.</a:t>
            </a:r>
          </a:p>
          <a:p>
            <a:pPr marL="1097280" lvl="2" indent="-457200">
              <a:buFont typeface="+mj-lt"/>
              <a:buAutoNum type="arabicPeriod"/>
            </a:pPr>
            <a:endParaRPr lang="en-IN" sz="2000" dirty="0"/>
          </a:p>
          <a:p>
            <a:pPr marL="1097280" lvl="2" indent="-457200">
              <a:buFont typeface="+mj-lt"/>
              <a:buAutoNum type="arabicPeriod"/>
            </a:pPr>
            <a:r>
              <a:rPr lang="en-GB" sz="2000" dirty="0" smtClean="0"/>
              <a:t> Moderate the interests of the software engineer, the employer, the client and the users with the public good</a:t>
            </a:r>
            <a:r>
              <a:rPr lang="en-GB" sz="2000" dirty="0" smtClean="0"/>
              <a:t>.</a:t>
            </a:r>
          </a:p>
          <a:p>
            <a:pPr marL="1097280" lvl="2" indent="-457200">
              <a:buFont typeface="+mj-lt"/>
              <a:buAutoNum type="arabicPeriod"/>
            </a:pPr>
            <a:endParaRPr lang="en-IN" sz="2000" dirty="0"/>
          </a:p>
          <a:p>
            <a:pPr marL="1097280" lvl="2" indent="-457200">
              <a:buFont typeface="+mj-lt"/>
              <a:buAutoNum type="arabicPeriod"/>
            </a:pPr>
            <a:r>
              <a:rPr lang="en-IN" sz="2000" dirty="0"/>
              <a:t>Be fair and avoid dishonesty in all statements.</a:t>
            </a:r>
          </a:p>
          <a:p>
            <a:pPr marL="1097280" lvl="2" indent="-457200">
              <a:buFont typeface="+mj-lt"/>
              <a:buAutoNum type="arabicPeriod"/>
            </a:pPr>
            <a:endParaRPr lang="en-IN" sz="2000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53</Words>
  <Application>Microsoft Office PowerPoint</Application>
  <PresentationFormat>On-screen Show (4:3)</PresentationFormat>
  <Paragraphs>19</Paragraphs>
  <Slides>6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IEEE CODE OF ETHICS</vt:lpstr>
      <vt:lpstr>GROUP MEMBER</vt:lpstr>
      <vt:lpstr>Ethics?</vt:lpstr>
      <vt:lpstr>IEEE?</vt:lpstr>
      <vt:lpstr>Slide 5</vt:lpstr>
      <vt:lpstr>Public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Faria</dc:creator>
  <cp:lastModifiedBy>Faria</cp:lastModifiedBy>
  <cp:revision>13</cp:revision>
  <dcterms:created xsi:type="dcterms:W3CDTF">2006-08-16T00:00:00Z</dcterms:created>
  <dcterms:modified xsi:type="dcterms:W3CDTF">2022-03-11T09:26:16Z</dcterms:modified>
</cp:coreProperties>
</file>