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6554-97A1-4A23-81D2-24490EA31AE7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07D2-4F22-4CA1-A5D1-FF9A8DDDA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Waveform</a:t>
            </a:r>
          </a:p>
          <a:p>
            <a:r>
              <a:rPr lang="en-US" dirty="0" smtClean="0"/>
              <a:t>Combinational Logic Design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Combinational Logic Design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7723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31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5715000" cy="430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66800"/>
            <a:ext cx="7239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543800" cy="461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772400" cy="460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7817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685800"/>
            <a:ext cx="74676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685800"/>
            <a:ext cx="83058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69619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71628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On-screen Show (4:3)</PresentationFormat>
  <Paragraphs>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Digital Logic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Combinational Logic Design 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Haier</dc:creator>
  <cp:lastModifiedBy>Haier</cp:lastModifiedBy>
  <cp:revision>4</cp:revision>
  <dcterms:created xsi:type="dcterms:W3CDTF">2024-04-29T06:43:12Z</dcterms:created>
  <dcterms:modified xsi:type="dcterms:W3CDTF">2024-05-21T15:54:19Z</dcterms:modified>
</cp:coreProperties>
</file>