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472A-0CF9-4A26-88AF-1FEEFFA921B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25EB-7331-4DAF-A6A9-289338A975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81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smtClean="0"/>
              <a:t>Boolean Algebra, Operation and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Department of Computer Science &amp; IT</a:t>
            </a:r>
          </a:p>
          <a:p>
            <a:r>
              <a:rPr lang="en-US" dirty="0" smtClean="0"/>
              <a:t>Hazara University Mansehra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Muneeba</a:t>
            </a:r>
            <a:r>
              <a:rPr lang="en-US" dirty="0" smtClean="0"/>
              <a:t> </a:t>
            </a:r>
            <a:r>
              <a:rPr lang="en-US" dirty="0" err="1" smtClean="0"/>
              <a:t>Darwaish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239000" cy="459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7162800" cy="467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1"/>
            <a:ext cx="7391400" cy="453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772400" cy="484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2390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848600" cy="503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467599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010400" cy="50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1"/>
            <a:ext cx="7696200" cy="497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20000" cy="437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391400" cy="470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010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315199" cy="44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1"/>
            <a:ext cx="7086600" cy="478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DLD  Boolean Algebra, Operation and Expression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Boolean Algebra, Operation and Expression</dc:title>
  <dc:creator>Haier</dc:creator>
  <cp:lastModifiedBy>Haier</cp:lastModifiedBy>
  <cp:revision>1</cp:revision>
  <dcterms:created xsi:type="dcterms:W3CDTF">2024-03-13T09:10:38Z</dcterms:created>
  <dcterms:modified xsi:type="dcterms:W3CDTF">2024-03-13T10:13:26Z</dcterms:modified>
</cp:coreProperties>
</file>