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FE48-1580-475F-9CF6-C7A9F50475E6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FC59-4CDF-4B68-9A59-FDD0AAF691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DLD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/>
          <a:lstStyle/>
          <a:p>
            <a:r>
              <a:rPr lang="en-US" dirty="0" smtClean="0"/>
              <a:t>Department of Computer science &amp; IT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543800" cy="493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a standard SOP Expression on K-Map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2295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7723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6199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239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Non Standard SOP on K-Map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7724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467600" cy="455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8382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7086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8485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75437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Variable </a:t>
            </a:r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086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On-screen Show (4:3)</PresentationFormat>
  <Paragraphs>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DLD  The Karnaugh Map</vt:lpstr>
      <vt:lpstr>Slide 2</vt:lpstr>
      <vt:lpstr>Slide 3</vt:lpstr>
      <vt:lpstr>Slide 4</vt:lpstr>
      <vt:lpstr>Slide 5</vt:lpstr>
      <vt:lpstr>Slide 6</vt:lpstr>
      <vt:lpstr>Slide 7</vt:lpstr>
      <vt:lpstr>Four Variable Karnaugh Map</vt:lpstr>
      <vt:lpstr>Slide 9</vt:lpstr>
      <vt:lpstr>Slide 10</vt:lpstr>
      <vt:lpstr>Mapping a standard SOP Expression on K-Map</vt:lpstr>
      <vt:lpstr>Slide 12</vt:lpstr>
      <vt:lpstr>Slide 13</vt:lpstr>
      <vt:lpstr>Slide 14</vt:lpstr>
      <vt:lpstr>Slide 15</vt:lpstr>
      <vt:lpstr>Slide 16</vt:lpstr>
      <vt:lpstr>Slide 17</vt:lpstr>
      <vt:lpstr>Mapping Non Standard SOP on K-Map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 The Karnaugh Map</dc:title>
  <dc:creator>Haier</dc:creator>
  <cp:lastModifiedBy>Haier</cp:lastModifiedBy>
  <cp:revision>3</cp:revision>
  <dcterms:created xsi:type="dcterms:W3CDTF">2024-04-06T06:53:40Z</dcterms:created>
  <dcterms:modified xsi:type="dcterms:W3CDTF">2024-04-12T10:07:40Z</dcterms:modified>
</cp:coreProperties>
</file>