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291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BB4E-42C9-4927-AB2E-87DA7EE3CCFF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465B-FBCF-48F1-AD61-F2F79395C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BB4E-42C9-4927-AB2E-87DA7EE3CCFF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465B-FBCF-48F1-AD61-F2F79395C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BB4E-42C9-4927-AB2E-87DA7EE3CCFF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465B-FBCF-48F1-AD61-F2F79395C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BB4E-42C9-4927-AB2E-87DA7EE3CCFF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465B-FBCF-48F1-AD61-F2F79395C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BB4E-42C9-4927-AB2E-87DA7EE3CCFF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465B-FBCF-48F1-AD61-F2F79395C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BB4E-42C9-4927-AB2E-87DA7EE3CCFF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465B-FBCF-48F1-AD61-F2F79395C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BB4E-42C9-4927-AB2E-87DA7EE3CCFF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465B-FBCF-48F1-AD61-F2F79395C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BB4E-42C9-4927-AB2E-87DA7EE3CCFF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465B-FBCF-48F1-AD61-F2F79395C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BB4E-42C9-4927-AB2E-87DA7EE3CCFF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465B-FBCF-48F1-AD61-F2F79395C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BB4E-42C9-4927-AB2E-87DA7EE3CCFF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465B-FBCF-48F1-AD61-F2F79395C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BB4E-42C9-4927-AB2E-87DA7EE3CCFF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465B-FBCF-48F1-AD61-F2F79395C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9BB4E-42C9-4927-AB2E-87DA7EE3CCFF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9465B-FBCF-48F1-AD61-F2F79395C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DLD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7239000" cy="1752600"/>
          </a:xfrm>
        </p:spPr>
        <p:txBody>
          <a:bodyPr/>
          <a:lstStyle/>
          <a:p>
            <a:r>
              <a:rPr lang="en-US" dirty="0" smtClean="0"/>
              <a:t>Department of Computer Science &amp; IT </a:t>
            </a:r>
          </a:p>
          <a:p>
            <a:r>
              <a:rPr lang="en-US" dirty="0" err="1" smtClean="0"/>
              <a:t>Hazara</a:t>
            </a:r>
            <a:r>
              <a:rPr lang="en-US" dirty="0" smtClean="0"/>
              <a:t> University </a:t>
            </a:r>
            <a:r>
              <a:rPr lang="en-US" dirty="0" err="1" smtClean="0"/>
              <a:t>Mansehra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914400"/>
            <a:ext cx="7924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762000"/>
            <a:ext cx="7620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762000"/>
            <a:ext cx="8458199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838200"/>
            <a:ext cx="8382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 Variable </a:t>
            </a:r>
            <a:r>
              <a:rPr lang="en-US" dirty="0" err="1" smtClean="0"/>
              <a:t>Karnaugh</a:t>
            </a:r>
            <a:r>
              <a:rPr lang="en-US" dirty="0" smtClean="0"/>
              <a:t> Map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838200"/>
            <a:ext cx="7315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990600"/>
            <a:ext cx="7239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66800"/>
            <a:ext cx="8077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8382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838200"/>
            <a:ext cx="7696201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Simplification of POS Expression using K-Map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76400"/>
            <a:ext cx="8610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305800" cy="1470025"/>
          </a:xfrm>
        </p:spPr>
        <p:txBody>
          <a:bodyPr/>
          <a:lstStyle/>
          <a:p>
            <a:r>
              <a:rPr lang="en-US" dirty="0" smtClean="0"/>
              <a:t>SOP to POS Conversion (Vice Versa) Using K-Map 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" y="609600"/>
            <a:ext cx="8382001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838200"/>
            <a:ext cx="830579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610600" cy="1470025"/>
          </a:xfrm>
        </p:spPr>
        <p:txBody>
          <a:bodyPr/>
          <a:lstStyle/>
          <a:p>
            <a:r>
              <a:rPr lang="en-US" dirty="0" smtClean="0"/>
              <a:t>“Don’t Care” Conditions in </a:t>
            </a:r>
            <a:br>
              <a:rPr lang="en-US" dirty="0" smtClean="0"/>
            </a:br>
            <a:r>
              <a:rPr lang="en-US" dirty="0" smtClean="0"/>
              <a:t>k-Map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762000"/>
            <a:ext cx="7467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1" y="838200"/>
            <a:ext cx="8001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3000"/>
            <a:ext cx="8229600" cy="455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36</Words>
  <Application>Microsoft Office PowerPoint</Application>
  <PresentationFormat>On-screen Show (4:3)</PresentationFormat>
  <Paragraphs>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DLD </vt:lpstr>
      <vt:lpstr>Simplification of POS Expression using K-Map</vt:lpstr>
      <vt:lpstr>SOP to POS Conversion (Vice Versa) Using K-Map  </vt:lpstr>
      <vt:lpstr>Slide 4</vt:lpstr>
      <vt:lpstr>Slide 5</vt:lpstr>
      <vt:lpstr>“Don’t Care” Conditions in  k-Map</vt:lpstr>
      <vt:lpstr>Slide 7</vt:lpstr>
      <vt:lpstr>Slide 8</vt:lpstr>
      <vt:lpstr>Slide 9</vt:lpstr>
      <vt:lpstr>Slide 10</vt:lpstr>
      <vt:lpstr>Slide 11</vt:lpstr>
      <vt:lpstr>Slide 12</vt:lpstr>
      <vt:lpstr>Slide 13</vt:lpstr>
      <vt:lpstr>5 Variable Karnaugh Map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Haier</dc:creator>
  <cp:lastModifiedBy>Haier</cp:lastModifiedBy>
  <cp:revision>4</cp:revision>
  <dcterms:created xsi:type="dcterms:W3CDTF">2024-04-28T11:38:49Z</dcterms:created>
  <dcterms:modified xsi:type="dcterms:W3CDTF">2024-04-29T15:31:42Z</dcterms:modified>
</cp:coreProperties>
</file>