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7FA6-7AFB-42A6-96D8-C247279C8163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DEDD-4778-4E61-A7DA-789574D1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DLD </a:t>
            </a:r>
            <a:br>
              <a:rPr lang="en-US" dirty="0" smtClean="0"/>
            </a:br>
            <a:r>
              <a:rPr lang="en-US" dirty="0" err="1" smtClean="0"/>
              <a:t>Quine-McCluskey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086600" cy="1752600"/>
          </a:xfrm>
        </p:spPr>
        <p:txBody>
          <a:bodyPr/>
          <a:lstStyle/>
          <a:p>
            <a:r>
              <a:rPr lang="en-US" dirty="0" smtClean="0"/>
              <a:t>Department of Computer Science &amp; IT</a:t>
            </a:r>
          </a:p>
          <a:p>
            <a:r>
              <a:rPr lang="en-US" dirty="0" err="1" smtClean="0"/>
              <a:t>Hazara</a:t>
            </a:r>
            <a:r>
              <a:rPr lang="en-US" dirty="0" smtClean="0"/>
              <a:t> University </a:t>
            </a:r>
            <a:r>
              <a:rPr lang="en-US" dirty="0" err="1" smtClean="0"/>
              <a:t>Mansehra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467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54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543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4676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838200"/>
            <a:ext cx="716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990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8485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1430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On-screen Show (4:3)</PresentationFormat>
  <Paragraphs>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DLD  Quine-McCluskey Method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Haier</dc:creator>
  <cp:lastModifiedBy>Haier</cp:lastModifiedBy>
  <cp:revision>2</cp:revision>
  <dcterms:created xsi:type="dcterms:W3CDTF">2024-04-29T06:03:20Z</dcterms:created>
  <dcterms:modified xsi:type="dcterms:W3CDTF">2024-04-29T15:29:27Z</dcterms:modified>
</cp:coreProperties>
</file>