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320D-7831-408F-A63B-B5ECCDD81B7B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F0E4-0FF6-4260-9C97-013D90897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DLD </a:t>
            </a:r>
            <a:br>
              <a:rPr lang="en-US" dirty="0" smtClean="0"/>
            </a:br>
            <a:r>
              <a:rPr lang="en-US" dirty="0" smtClean="0"/>
              <a:t>Sequential Circuits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Latches and Flip Flop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066800"/>
            <a:ext cx="7239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219200"/>
            <a:ext cx="73914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990600"/>
            <a:ext cx="723900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086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72389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 FLOP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838200"/>
            <a:ext cx="79248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85799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8579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7391399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1628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7239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990600"/>
            <a:ext cx="73914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7010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990600"/>
            <a:ext cx="7391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62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20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9342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066800"/>
            <a:ext cx="73914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447800"/>
            <a:ext cx="7239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66800"/>
            <a:ext cx="70103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7620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73152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6200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9906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3914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543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9144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723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</Words>
  <Application>Microsoft Office PowerPoint</Application>
  <PresentationFormat>On-screen Show (4:3)</PresentationFormat>
  <Paragraphs>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DLD  Sequential Circuits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FLIP FLOP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DLD  Sequential Circuits </dc:title>
  <dc:creator>Haier</dc:creator>
  <cp:lastModifiedBy>Haier</cp:lastModifiedBy>
  <cp:revision>2</cp:revision>
  <dcterms:created xsi:type="dcterms:W3CDTF">2024-05-03T07:07:58Z</dcterms:created>
  <dcterms:modified xsi:type="dcterms:W3CDTF">2024-05-04T05:46:27Z</dcterms:modified>
</cp:coreProperties>
</file>