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9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FCBD-BAB6-4A28-9E8A-5EEF5417AC8F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55AF-682F-437F-A4B1-50D4CA294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FCBD-BAB6-4A28-9E8A-5EEF5417AC8F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55AF-682F-437F-A4B1-50D4CA294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FCBD-BAB6-4A28-9E8A-5EEF5417AC8F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55AF-682F-437F-A4B1-50D4CA294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FCBD-BAB6-4A28-9E8A-5EEF5417AC8F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55AF-682F-437F-A4B1-50D4CA294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FCBD-BAB6-4A28-9E8A-5EEF5417AC8F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55AF-682F-437F-A4B1-50D4CA294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FCBD-BAB6-4A28-9E8A-5EEF5417AC8F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55AF-682F-437F-A4B1-50D4CA294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FCBD-BAB6-4A28-9E8A-5EEF5417AC8F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55AF-682F-437F-A4B1-50D4CA294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FCBD-BAB6-4A28-9E8A-5EEF5417AC8F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55AF-682F-437F-A4B1-50D4CA294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FCBD-BAB6-4A28-9E8A-5EEF5417AC8F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55AF-682F-437F-A4B1-50D4CA294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FCBD-BAB6-4A28-9E8A-5EEF5417AC8F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55AF-682F-437F-A4B1-50D4CA294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FCBD-BAB6-4A28-9E8A-5EEF5417AC8F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55AF-682F-437F-A4B1-50D4CA294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FCBD-BAB6-4A28-9E8A-5EEF5417AC8F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055AF-682F-437F-A4B1-50D4CA294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Logic &amp;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05600" cy="1752600"/>
          </a:xfrm>
        </p:spPr>
        <p:txBody>
          <a:bodyPr/>
          <a:lstStyle/>
          <a:p>
            <a:r>
              <a:rPr lang="en-US" dirty="0" smtClean="0"/>
              <a:t>Hazara University Mansehra </a:t>
            </a:r>
          </a:p>
          <a:p>
            <a:r>
              <a:rPr lang="en-US" dirty="0" smtClean="0"/>
              <a:t>Department of Computer Science &amp; IT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90600"/>
            <a:ext cx="7239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838200"/>
            <a:ext cx="7391400" cy="4358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14400"/>
            <a:ext cx="76200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14400"/>
            <a:ext cx="78486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85800"/>
            <a:ext cx="7543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" y="762000"/>
            <a:ext cx="7543800" cy="441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70866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838200"/>
            <a:ext cx="7848600" cy="430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85800"/>
            <a:ext cx="71628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1" y="838200"/>
            <a:ext cx="71628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14400"/>
            <a:ext cx="7391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7772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815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" y="609600"/>
            <a:ext cx="7543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9600"/>
            <a:ext cx="70865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90600"/>
            <a:ext cx="7239000" cy="406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85800"/>
            <a:ext cx="754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"/>
            <a:ext cx="70866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</Words>
  <Application>Microsoft Office PowerPoint</Application>
  <PresentationFormat>On-screen Show (4:3)</PresentationFormat>
  <Paragraphs>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Digital Logic &amp; Design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Haier</dc:creator>
  <cp:lastModifiedBy>Haier</cp:lastModifiedBy>
  <cp:revision>3</cp:revision>
  <dcterms:created xsi:type="dcterms:W3CDTF">2024-04-29T11:02:03Z</dcterms:created>
  <dcterms:modified xsi:type="dcterms:W3CDTF">2024-05-26T05:46:21Z</dcterms:modified>
</cp:coreProperties>
</file>