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CA86-ABEA-4BFE-B14F-1BED0563C6F4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204A8-E707-49BB-8D38-6769D2572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&amp;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Functions of combinational logic comparators </a:t>
            </a:r>
          </a:p>
          <a:p>
            <a:endParaRPr lang="en-US" dirty="0" smtClean="0"/>
          </a:p>
          <a:p>
            <a:r>
              <a:rPr lang="en-US" dirty="0" err="1" smtClean="0"/>
              <a:t>Hazara</a:t>
            </a:r>
            <a:r>
              <a:rPr lang="en-US" dirty="0" smtClean="0"/>
              <a:t> </a:t>
            </a:r>
            <a:r>
              <a:rPr lang="en-US" dirty="0" smtClean="0"/>
              <a:t>University Mansehra </a:t>
            </a:r>
          </a:p>
          <a:p>
            <a:r>
              <a:rPr lang="en-US" dirty="0" smtClean="0"/>
              <a:t>Department of Computing &amp; IT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990600"/>
            <a:ext cx="7467600" cy="487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5811061" cy="246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85800"/>
            <a:ext cx="7620000" cy="540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38200"/>
            <a:ext cx="77723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467600" cy="54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7315199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7620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914401"/>
            <a:ext cx="8229600" cy="504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772400" cy="519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77723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20000" cy="521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543799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8001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543799" cy="516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914400"/>
            <a:ext cx="73914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7462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9247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 Comparator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838200"/>
            <a:ext cx="45720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086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7086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XNOR gate can be used as a basic comparator </a:t>
            </a:r>
          </a:p>
          <a:p>
            <a:r>
              <a:rPr lang="en-US" dirty="0" smtClean="0"/>
              <a:t>Output is a 0 if the two input bits are not equal and 1 if the input bits are equals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49</Words>
  <Application>Microsoft Office PowerPoint</Application>
  <PresentationFormat>On-screen Show (4:3)</PresentationFormat>
  <Paragraphs>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Digital Logic &amp; Design </vt:lpstr>
      <vt:lpstr>Slide 2</vt:lpstr>
      <vt:lpstr>Magnitude Comparator </vt:lpstr>
      <vt:lpstr>Slide 4</vt:lpstr>
      <vt:lpstr>Slide 5</vt:lpstr>
      <vt:lpstr>Slide 6</vt:lpstr>
      <vt:lpstr>Slide 7</vt:lpstr>
      <vt:lpstr>Slide 8</vt:lpstr>
      <vt:lpstr>Equality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Haier</dc:creator>
  <cp:lastModifiedBy>Haier</cp:lastModifiedBy>
  <cp:revision>4</cp:revision>
  <dcterms:created xsi:type="dcterms:W3CDTF">2024-04-29T11:29:27Z</dcterms:created>
  <dcterms:modified xsi:type="dcterms:W3CDTF">2024-05-28T14:04:51Z</dcterms:modified>
</cp:coreProperties>
</file>