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1BBA1-6198-4098-88B2-02BDA943E0D3}" type="datetimeFigureOut">
              <a:rPr lang="en-US" smtClean="0"/>
              <a:pPr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AB326-DDAB-410F-B1A3-29828924CA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1BBA1-6198-4098-88B2-02BDA943E0D3}" type="datetimeFigureOut">
              <a:rPr lang="en-US" smtClean="0"/>
              <a:pPr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AB326-DDAB-410F-B1A3-29828924CA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1BBA1-6198-4098-88B2-02BDA943E0D3}" type="datetimeFigureOut">
              <a:rPr lang="en-US" smtClean="0"/>
              <a:pPr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AB326-DDAB-410F-B1A3-29828924CA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1BBA1-6198-4098-88B2-02BDA943E0D3}" type="datetimeFigureOut">
              <a:rPr lang="en-US" smtClean="0"/>
              <a:pPr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AB326-DDAB-410F-B1A3-29828924CA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1BBA1-6198-4098-88B2-02BDA943E0D3}" type="datetimeFigureOut">
              <a:rPr lang="en-US" smtClean="0"/>
              <a:pPr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AB326-DDAB-410F-B1A3-29828924CA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1BBA1-6198-4098-88B2-02BDA943E0D3}" type="datetimeFigureOut">
              <a:rPr lang="en-US" smtClean="0"/>
              <a:pPr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AB326-DDAB-410F-B1A3-29828924CA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1BBA1-6198-4098-88B2-02BDA943E0D3}" type="datetimeFigureOut">
              <a:rPr lang="en-US" smtClean="0"/>
              <a:pPr/>
              <a:t>3/4/2024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AB326-DDAB-410F-B1A3-29828924CA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1BBA1-6198-4098-88B2-02BDA943E0D3}" type="datetimeFigureOut">
              <a:rPr lang="en-US" smtClean="0"/>
              <a:pPr/>
              <a:t>3/4/2024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AB326-DDAB-410F-B1A3-29828924CA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1BBA1-6198-4098-88B2-02BDA943E0D3}" type="datetimeFigureOut">
              <a:rPr lang="en-US" smtClean="0"/>
              <a:pPr/>
              <a:t>3/4/2024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AB326-DDAB-410F-B1A3-29828924CA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1BBA1-6198-4098-88B2-02BDA943E0D3}" type="datetimeFigureOut">
              <a:rPr lang="en-US" smtClean="0"/>
              <a:pPr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AB326-DDAB-410F-B1A3-29828924CA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1BBA1-6198-4098-88B2-02BDA943E0D3}" type="datetimeFigureOut">
              <a:rPr lang="en-US" smtClean="0"/>
              <a:pPr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AB326-DDAB-410F-B1A3-29828924CA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1BBA1-6198-4098-88B2-02BDA943E0D3}" type="datetimeFigureOut">
              <a:rPr lang="en-US" smtClean="0"/>
              <a:pPr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AB326-DDAB-410F-B1A3-29828924CA0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DLD </a:t>
            </a:r>
            <a:br>
              <a:rPr lang="en-US" dirty="0" smtClean="0"/>
            </a:br>
            <a:r>
              <a:rPr lang="en-US" dirty="0" smtClean="0"/>
              <a:t>Digital Logic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886200"/>
            <a:ext cx="6781800" cy="1752600"/>
          </a:xfrm>
        </p:spPr>
        <p:txBody>
          <a:bodyPr/>
          <a:lstStyle/>
          <a:p>
            <a:r>
              <a:rPr lang="en-US" dirty="0" smtClean="0"/>
              <a:t>Department of Computer Science &amp; IT</a:t>
            </a:r>
          </a:p>
          <a:p>
            <a:r>
              <a:rPr lang="en-US" dirty="0" smtClean="0"/>
              <a:t>Hazara University Mansehra</a:t>
            </a:r>
          </a:p>
          <a:p>
            <a:r>
              <a:rPr lang="en-US" dirty="0" smtClean="0"/>
              <a:t>Instructor: Muneeba Darwaish</a:t>
            </a:r>
            <a:endParaRPr lang="en-US" dirty="0"/>
          </a:p>
        </p:txBody>
      </p:sp>
      <p:pic>
        <p:nvPicPr>
          <p:cNvPr id="1026" name="Picture 2" descr="C:\Users\Haier\Desktop\HU Mon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7600" y="381000"/>
            <a:ext cx="1181100" cy="1238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143000"/>
            <a:ext cx="7467599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685801"/>
            <a:ext cx="8001000" cy="5263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1" y="762000"/>
            <a:ext cx="7543800" cy="5333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762000"/>
            <a:ext cx="8305800" cy="5410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762000"/>
            <a:ext cx="8077199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533400"/>
            <a:ext cx="8001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914400"/>
            <a:ext cx="7620000" cy="4987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752601"/>
            <a:ext cx="7086599" cy="3477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1" y="762000"/>
            <a:ext cx="7772400" cy="536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685800"/>
            <a:ext cx="8001000" cy="5201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 Agenda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Logic Gates 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609600"/>
            <a:ext cx="79248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762000"/>
            <a:ext cx="7924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1" y="838200"/>
            <a:ext cx="83058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685800"/>
            <a:ext cx="7924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685800"/>
            <a:ext cx="7924800" cy="5339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914400"/>
            <a:ext cx="8229600" cy="4530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838200"/>
            <a:ext cx="6781800" cy="5254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685800"/>
            <a:ext cx="7848599" cy="5410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685800"/>
            <a:ext cx="8153399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533400"/>
            <a:ext cx="7924800" cy="5339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1" y="685800"/>
            <a:ext cx="80010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Gates 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524000"/>
            <a:ext cx="7848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21</Words>
  <Application>Microsoft Office PowerPoint</Application>
  <PresentationFormat>On-screen Show (4:3)</PresentationFormat>
  <Paragraphs>8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DLD  Digital Logic Design</vt:lpstr>
      <vt:lpstr>Today Agenda </vt:lpstr>
      <vt:lpstr>Slide 3</vt:lpstr>
      <vt:lpstr>Slide 4</vt:lpstr>
      <vt:lpstr>Slide 5</vt:lpstr>
      <vt:lpstr>Slide 6</vt:lpstr>
      <vt:lpstr>Slide 7</vt:lpstr>
      <vt:lpstr>Slide 8</vt:lpstr>
      <vt:lpstr>Logic Gates 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Example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DLD  Digital Logic Design</dc:title>
  <dc:creator>Haier</dc:creator>
  <cp:lastModifiedBy>Haier</cp:lastModifiedBy>
  <cp:revision>2</cp:revision>
  <dcterms:created xsi:type="dcterms:W3CDTF">2024-03-04T14:00:57Z</dcterms:created>
  <dcterms:modified xsi:type="dcterms:W3CDTF">2024-03-04T17:33:09Z</dcterms:modified>
</cp:coreProperties>
</file>