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AAD2-759C-4650-8371-9D6DD846B3F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725E-1ED5-4B4E-A205-C068B1FE7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AAD2-759C-4650-8371-9D6DD846B3F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725E-1ED5-4B4E-A205-C068B1FE7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AAD2-759C-4650-8371-9D6DD846B3F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725E-1ED5-4B4E-A205-C068B1FE7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AAD2-759C-4650-8371-9D6DD846B3F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725E-1ED5-4B4E-A205-C068B1FE7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AAD2-759C-4650-8371-9D6DD846B3F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725E-1ED5-4B4E-A205-C068B1FE7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AAD2-759C-4650-8371-9D6DD846B3F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725E-1ED5-4B4E-A205-C068B1FE7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AAD2-759C-4650-8371-9D6DD846B3F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725E-1ED5-4B4E-A205-C068B1FE7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AAD2-759C-4650-8371-9D6DD846B3F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725E-1ED5-4B4E-A205-C068B1FE7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AAD2-759C-4650-8371-9D6DD846B3F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725E-1ED5-4B4E-A205-C068B1FE7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AAD2-759C-4650-8371-9D6DD846B3F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725E-1ED5-4B4E-A205-C068B1FE7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AAD2-759C-4650-8371-9D6DD846B3F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725E-1ED5-4B4E-A205-C068B1FE7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1AAD2-759C-4650-8371-9D6DD846B3F9}" type="datetimeFigureOut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8725E-1ED5-4B4E-A205-C068B1FE7A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5600" cy="1752600"/>
          </a:xfrm>
        </p:spPr>
        <p:txBody>
          <a:bodyPr/>
          <a:lstStyle/>
          <a:p>
            <a:r>
              <a:rPr lang="en-US" dirty="0" smtClean="0"/>
              <a:t>Department of Computer Science &amp; IT</a:t>
            </a:r>
          </a:p>
          <a:p>
            <a:r>
              <a:rPr lang="en-US" dirty="0" smtClean="0"/>
              <a:t>Instructor: Muneeba Darwaish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1"/>
            <a:ext cx="7238999" cy="490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7162800" cy="481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14400"/>
            <a:ext cx="7239000" cy="484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7696200" cy="464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14400"/>
            <a:ext cx="7391400" cy="490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14400"/>
            <a:ext cx="7467600" cy="502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990600"/>
            <a:ext cx="7239000" cy="474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0601"/>
            <a:ext cx="7772400" cy="482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38200"/>
            <a:ext cx="7619999" cy="504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4676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Gate</a:t>
            </a:r>
          </a:p>
          <a:p>
            <a:r>
              <a:rPr lang="en-US" dirty="0" smtClean="0"/>
              <a:t>Universal Gates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7391399" cy="505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7010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7162800" cy="466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162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7848600" cy="500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772399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696200" cy="450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620000" cy="48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85800"/>
            <a:ext cx="7543800" cy="524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Proteus</a:t>
            </a:r>
          </a:p>
          <a:p>
            <a:r>
              <a:rPr lang="en-US" dirty="0" smtClean="0"/>
              <a:t>Labcenter.com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467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1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1"/>
            <a:ext cx="7696200" cy="402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924800" cy="452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7086600" cy="48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914400"/>
            <a:ext cx="7772400" cy="493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</Words>
  <Application>Microsoft Office PowerPoint</Application>
  <PresentationFormat>On-screen Show (4:3)</PresentationFormat>
  <Paragraphs>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Digital Logic Design</vt:lpstr>
      <vt:lpstr>Today’s Agenda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 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Haier</dc:creator>
  <cp:lastModifiedBy>Haier</cp:lastModifiedBy>
  <cp:revision>3</cp:revision>
  <dcterms:created xsi:type="dcterms:W3CDTF">2024-03-09T11:37:49Z</dcterms:created>
  <dcterms:modified xsi:type="dcterms:W3CDTF">2024-03-09T16:15:13Z</dcterms:modified>
</cp:coreProperties>
</file>