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6EC8-E78D-4CF1-BFA0-65EAC5D2E7B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83C9-BCA6-497D-941E-1B215AD78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err="1" smtClean="0"/>
              <a:t>DeMorgan’s</a:t>
            </a:r>
            <a:r>
              <a:rPr lang="en-US" dirty="0" smtClean="0"/>
              <a:t> Theorem </a:t>
            </a:r>
            <a:br>
              <a:rPr lang="en-US" dirty="0" smtClean="0"/>
            </a:br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/>
          <a:p>
            <a:r>
              <a:rPr lang="en-US" dirty="0" smtClean="0"/>
              <a:t>Department of Computer Science &amp; IT </a:t>
            </a:r>
          </a:p>
          <a:p>
            <a:r>
              <a:rPr lang="en-US" dirty="0" err="1" smtClean="0"/>
              <a:t>Hazara</a:t>
            </a:r>
            <a:r>
              <a:rPr lang="en-US" dirty="0" smtClean="0"/>
              <a:t> University </a:t>
            </a:r>
            <a:r>
              <a:rPr lang="en-US" dirty="0" err="1" smtClean="0"/>
              <a:t>Mansehra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Instructor : </a:t>
            </a:r>
            <a:r>
              <a:rPr lang="en-US" dirty="0" err="1" smtClean="0"/>
              <a:t>Muneeba</a:t>
            </a:r>
            <a:r>
              <a:rPr lang="en-US" dirty="0" smtClean="0"/>
              <a:t> </a:t>
            </a:r>
            <a:r>
              <a:rPr lang="en-US" dirty="0" err="1" smtClean="0"/>
              <a:t>Darwaish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543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Sum and Product Term </a:t>
            </a:r>
            <a:r>
              <a:rPr lang="en-US" dirty="0" err="1" smtClean="0"/>
              <a:t>w.r.t</a:t>
            </a:r>
            <a:r>
              <a:rPr lang="en-US" dirty="0" smtClean="0"/>
              <a:t> Truth table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19200"/>
            <a:ext cx="7239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Standard forms: Sum of Products (SOP)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47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990600"/>
            <a:ext cx="77724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1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72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Form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772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1627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46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7724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914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1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2389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8485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(Logic)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Expression simplification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</Words>
  <Application>Microsoft Office PowerPoint</Application>
  <PresentationFormat>On-screen Show (4:3)</PresentationFormat>
  <Paragraphs>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DLD  DeMorgan’s Theorem  Boolean Algebra</vt:lpstr>
      <vt:lpstr>Slide 2</vt:lpstr>
      <vt:lpstr>Slide 3</vt:lpstr>
      <vt:lpstr>Slide 4</vt:lpstr>
      <vt:lpstr>Slide 5</vt:lpstr>
      <vt:lpstr>Slide 6</vt:lpstr>
      <vt:lpstr>Slide 7</vt:lpstr>
      <vt:lpstr>Slide 8</vt:lpstr>
      <vt:lpstr>Boolean (Logic)</vt:lpstr>
      <vt:lpstr>Slide 10</vt:lpstr>
      <vt:lpstr>Boolean Sum and Product Term w.r.t Truth table</vt:lpstr>
      <vt:lpstr>Slide 12</vt:lpstr>
      <vt:lpstr>Slide 13</vt:lpstr>
      <vt:lpstr>Boolean Standard forms: Sum of Products (SOP)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Standard Form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DeMorgan’s Theorem  Boolean Algebra</dc:title>
  <dc:creator>Haier</dc:creator>
  <cp:lastModifiedBy>Haier</cp:lastModifiedBy>
  <cp:revision>3</cp:revision>
  <dcterms:created xsi:type="dcterms:W3CDTF">2024-03-20T05:32:11Z</dcterms:created>
  <dcterms:modified xsi:type="dcterms:W3CDTF">2024-03-24T07:34:37Z</dcterms:modified>
</cp:coreProperties>
</file>