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05B-E59F-49F4-90FC-58462DBE8C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0300-46C4-46A4-8A00-0BAE0B70A4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 Expression Standard Forms: </a:t>
            </a:r>
          </a:p>
          <a:p>
            <a:r>
              <a:rPr lang="en-US" dirty="0" smtClean="0"/>
              <a:t>Product of Sum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010400" cy="42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162799" cy="44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924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543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SOP to POS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POS to SOP Form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4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248400" cy="376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Standard Product of Sum (POS) Form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7724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3151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 Expression to Truth Table Format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1752600"/>
            <a:ext cx="72390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Office PowerPoint</Application>
  <PresentationFormat>On-screen Show (4:3)</PresentationFormat>
  <Paragraphs>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Logic Design </vt:lpstr>
      <vt:lpstr>Slide 2</vt:lpstr>
      <vt:lpstr>Slide 3</vt:lpstr>
      <vt:lpstr>Slide 4</vt:lpstr>
      <vt:lpstr>The Standard Product of Sum (POS) Form </vt:lpstr>
      <vt:lpstr>Slide 6</vt:lpstr>
      <vt:lpstr>Slide 7</vt:lpstr>
      <vt:lpstr>POS Expression to Truth Table Format </vt:lpstr>
      <vt:lpstr>Slide 9</vt:lpstr>
      <vt:lpstr>Slide 10</vt:lpstr>
      <vt:lpstr>Slide 11</vt:lpstr>
      <vt:lpstr>Slide 12</vt:lpstr>
      <vt:lpstr>Slide 13</vt:lpstr>
      <vt:lpstr>Slide 14</vt:lpstr>
      <vt:lpstr>Converting SOP to POS </vt:lpstr>
      <vt:lpstr>Slide 16</vt:lpstr>
      <vt:lpstr>Slide 17</vt:lpstr>
      <vt:lpstr>Converting POS to SOP Form 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</dc:title>
  <dc:creator>Haier</dc:creator>
  <cp:lastModifiedBy>Haier</cp:lastModifiedBy>
  <cp:revision>1</cp:revision>
  <dcterms:created xsi:type="dcterms:W3CDTF">2024-03-27T04:53:25Z</dcterms:created>
  <dcterms:modified xsi:type="dcterms:W3CDTF">2024-03-27T06:20:44Z</dcterms:modified>
</cp:coreProperties>
</file>