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11"/>
  </p:notesMasterIdLst>
  <p:handoutMasterIdLst>
    <p:handoutMasterId r:id="rId12"/>
  </p:handoutMasterIdLst>
  <p:sldIdLst>
    <p:sldId id="310" r:id="rId2"/>
    <p:sldId id="285" r:id="rId3"/>
    <p:sldId id="303" r:id="rId4"/>
    <p:sldId id="304" r:id="rId5"/>
    <p:sldId id="305" r:id="rId6"/>
    <p:sldId id="306" r:id="rId7"/>
    <p:sldId id="307" r:id="rId8"/>
    <p:sldId id="308" r:id="rId9"/>
    <p:sldId id="309" r:id="rId1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3FB9E51-84A7-445A-80A2-60DF8762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68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D330A56-FDAB-48E5-84E7-81C8F92CF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7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code_Transformation_Forma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UTF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-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is a variable width character encoding capable of encoding all 1,112,064 valid code points in Unicode using one to four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-bit bytes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  <a:hlinkClick r:id="rId3"/>
              </a:rPr>
              <a:t>Unicode Transformation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30A56-FDAB-48E5-84E7-81C8F92CFE5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6A00B-8DD3-4C5A-BBD5-2A0323F75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A9058-6147-4752-94A9-221F4B3D7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E9D67-D507-4E97-9254-3E45C3962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55EB5-EC0D-4C4F-98B4-3DECDB5C5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2ADF8-0C49-4DB1-B5AC-4CE7FEDC2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2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5F158-136D-4131-A76D-85BC2D45F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C821D-DB7E-4C4B-B986-BA3EB1CFA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2D838-0983-4509-90E3-2E0CE4D16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50889-E149-4351-8897-84263B75A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F52F-EE86-44AB-9B25-5B96841C2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2ADF9-B7A9-4F5D-9DB9-D313E6FC1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the Web Applications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37ED8F3-1C06-44F8-87D8-A8C0D651E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4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4" r:id="rId9"/>
    <p:sldLayoutId id="2147483770" r:id="rId10"/>
    <p:sldLayoutId id="2147483771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42950" y="653909"/>
            <a:ext cx="7772400" cy="5371531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Web Engineering</a:t>
            </a:r>
          </a:p>
          <a:p>
            <a:pPr algn="ctr" fontAlgn="auto">
              <a:spcAft>
                <a:spcPts val="0"/>
              </a:spcAft>
            </a:pPr>
            <a:endParaRPr lang="en-US" altLang="en-US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b="1" dirty="0" smtClean="0"/>
              <a:t>Lecture 11</a:t>
            </a:r>
          </a:p>
          <a:p>
            <a:pPr algn="ctr" fontAlgn="auto">
              <a:spcAft>
                <a:spcPts val="0"/>
              </a:spcAft>
            </a:pPr>
            <a:r>
              <a:rPr lang="en-US" dirty="0"/>
              <a:t>HTML </a:t>
            </a:r>
            <a:r>
              <a:rPr lang="en-US" dirty="0" smtClean="0"/>
              <a:t>Headings &amp; Paragraphs</a:t>
            </a:r>
          </a:p>
          <a:p>
            <a:pPr algn="ctr" fontAlgn="auto">
              <a:spcAft>
                <a:spcPts val="0"/>
              </a:spcAft>
            </a:pPr>
            <a:endParaRPr lang="en-US" altLang="en-US" sz="2000" b="1" dirty="0" smtClean="0"/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 Ahmad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Lecturer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Department of Information Technology 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Hazara University Mansehra</a:t>
            </a:r>
          </a:p>
          <a:p>
            <a:pPr algn="ctr" fontAlgn="auto">
              <a:spcAft>
                <a:spcPts val="0"/>
              </a:spcAft>
            </a:pPr>
            <a:r>
              <a:rPr lang="en-US" altLang="en-US" sz="2000" b="1" dirty="0" smtClean="0"/>
              <a:t>zulfiqarahmad@hu.edu.pk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7975190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64" y="2362200"/>
            <a:ext cx="1828800" cy="3022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2" y="2291682"/>
            <a:ext cx="2743200" cy="3071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0" y="5764164"/>
            <a:ext cx="8039100" cy="86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762000"/>
            <a:ext cx="8562975" cy="1162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7883611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2" y="4664075"/>
            <a:ext cx="5067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6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105486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3070746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493329"/>
            <a:ext cx="3276600" cy="34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4" y="685800"/>
            <a:ext cx="8887896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76" y="2819400"/>
            <a:ext cx="506233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2819400"/>
            <a:ext cx="323953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20" y="5781675"/>
            <a:ext cx="8440180" cy="5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71" y="762000"/>
            <a:ext cx="2638425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524000"/>
            <a:ext cx="4726075" cy="1295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85" y="3124200"/>
            <a:ext cx="3033823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3143250"/>
            <a:ext cx="24193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132064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0"/>
            <a:ext cx="4963568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138700"/>
            <a:ext cx="2057400" cy="1606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356746"/>
            <a:ext cx="7580020" cy="51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4186187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09800"/>
            <a:ext cx="3886200" cy="33548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808923"/>
            <a:ext cx="62674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275DE9-66A0-48C5-82C4-0CB48DAC6948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8696325" cy="127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08" y="1767669"/>
            <a:ext cx="5262401" cy="3261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826810"/>
            <a:ext cx="3306518" cy="18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2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1468</TotalTime>
  <Words>30</Words>
  <Application>Microsoft Office PowerPoint</Application>
  <PresentationFormat>On-screen Show (4:3)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Damson,Enoch E</dc:creator>
  <cp:lastModifiedBy>Zulfiqar</cp:lastModifiedBy>
  <cp:revision>116</cp:revision>
  <dcterms:created xsi:type="dcterms:W3CDTF">1601-01-01T00:00:00Z</dcterms:created>
  <dcterms:modified xsi:type="dcterms:W3CDTF">2021-11-26T06:25:23Z</dcterms:modified>
</cp:coreProperties>
</file>