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8"/>
  </p:notesMasterIdLst>
  <p:handoutMasterIdLst>
    <p:handoutMasterId r:id="rId19"/>
  </p:handoutMasterIdLst>
  <p:sldIdLst>
    <p:sldId id="30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30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</a:t>
            </a:r>
            <a:r>
              <a:rPr lang="en-US" altLang="en-US" b="1" dirty="0" smtClean="0"/>
              <a:t>10</a:t>
            </a: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dirty="0"/>
              <a:t>HTML </a:t>
            </a:r>
            <a:r>
              <a:rPr lang="en-US" dirty="0" smtClean="0"/>
              <a:t>Elements </a:t>
            </a:r>
            <a:r>
              <a:rPr lang="en-US" dirty="0"/>
              <a:t>&amp; </a:t>
            </a:r>
            <a:r>
              <a:rPr lang="en-US" dirty="0" smtClean="0"/>
              <a:t>Attributes</a:t>
            </a:r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64198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42672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905000"/>
            <a:ext cx="2971800" cy="33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2" y="158750"/>
            <a:ext cx="83343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1" y="2520950"/>
            <a:ext cx="7574359" cy="220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12436"/>
            <a:ext cx="6971366" cy="145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2" y="1657350"/>
            <a:ext cx="4362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6868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38400"/>
            <a:ext cx="7122629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82236"/>
            <a:ext cx="48920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386792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000"/>
            <a:ext cx="6178896" cy="2281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410200"/>
            <a:ext cx="860534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8629650" cy="1047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981200"/>
            <a:ext cx="767527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40" y="4731224"/>
            <a:ext cx="6227991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783336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6781800" cy="2369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5" y="4800600"/>
            <a:ext cx="611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1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7170964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846404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6110844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3468994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080982"/>
            <a:ext cx="2788144" cy="16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4"/>
            <a:ext cx="9178684" cy="3257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76600"/>
            <a:ext cx="6343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8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21" y="914400"/>
            <a:ext cx="6925779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720081"/>
            <a:ext cx="4588525" cy="8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488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6587067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5486400"/>
            <a:ext cx="3172759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14400"/>
            <a:ext cx="2495550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00200"/>
            <a:ext cx="78456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6477000" cy="857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7473917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4764087"/>
            <a:ext cx="4991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5788223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764809"/>
            <a:ext cx="2647950" cy="2519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28415"/>
            <a:ext cx="6048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7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1409</TotalTime>
  <Words>35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</cp:lastModifiedBy>
  <cp:revision>112</cp:revision>
  <dcterms:created xsi:type="dcterms:W3CDTF">1601-01-01T00:00:00Z</dcterms:created>
  <dcterms:modified xsi:type="dcterms:W3CDTF">2021-04-27T04:09:37Z</dcterms:modified>
</cp:coreProperties>
</file>