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9"/>
  </p:notesMasterIdLst>
  <p:handoutMasterIdLst>
    <p:handoutMasterId r:id="rId20"/>
  </p:handoutMasterIdLst>
  <p:sldIdLst>
    <p:sldId id="30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</a:t>
            </a:r>
            <a:r>
              <a:rPr lang="en-US" altLang="en-US" b="1" dirty="0" smtClean="0"/>
              <a:t>12</a:t>
            </a: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dirty="0"/>
              <a:t>HTML </a:t>
            </a:r>
            <a:r>
              <a:rPr lang="en-US" dirty="0" smtClean="0"/>
              <a:t>Style and Text Formatting</a:t>
            </a:r>
            <a:endParaRPr lang="en-US" dirty="0" smtClean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38200"/>
            <a:ext cx="5076825" cy="923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3647783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286000"/>
            <a:ext cx="2430024" cy="130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08" y="4867275"/>
            <a:ext cx="5876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5800"/>
            <a:ext cx="5484446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962400"/>
            <a:ext cx="3225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662466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4648200"/>
            <a:ext cx="440151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6756400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946" y="4419600"/>
            <a:ext cx="47697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200"/>
            <a:ext cx="5987256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495800"/>
            <a:ext cx="452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6391922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91000"/>
            <a:ext cx="408032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1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09600"/>
            <a:ext cx="6798777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14800"/>
            <a:ext cx="3496713" cy="14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31022"/>
            <a:ext cx="6324600" cy="4907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33400"/>
            <a:ext cx="54595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90600"/>
            <a:ext cx="7948961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90600"/>
            <a:ext cx="7708165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537085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957015"/>
            <a:ext cx="3091195" cy="12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43000"/>
            <a:ext cx="7796613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73399"/>
            <a:ext cx="5290059" cy="2336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73398"/>
            <a:ext cx="2923594" cy="11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7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7469024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5922108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54" y="4800600"/>
            <a:ext cx="3503599" cy="12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5709138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5804674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674" y="5092890"/>
            <a:ext cx="3133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746449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09800"/>
            <a:ext cx="5867400" cy="2503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2" y="4813063"/>
            <a:ext cx="5791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62000"/>
            <a:ext cx="3324225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3400425" cy="46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5" y="2209800"/>
            <a:ext cx="7304678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4962525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7862"/>
            <a:ext cx="3624545" cy="2776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100262"/>
            <a:ext cx="2158980" cy="1252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843462"/>
            <a:ext cx="7226512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1505</TotalTime>
  <Words>37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</cp:lastModifiedBy>
  <cp:revision>125</cp:revision>
  <dcterms:created xsi:type="dcterms:W3CDTF">1601-01-01T00:00:00Z</dcterms:created>
  <dcterms:modified xsi:type="dcterms:W3CDTF">2021-05-04T06:57:28Z</dcterms:modified>
</cp:coreProperties>
</file>