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0"/>
  </p:notesMasterIdLst>
  <p:handoutMasterIdLst>
    <p:handoutMasterId r:id="rId11"/>
  </p:handoutMasterIdLst>
  <p:sldIdLst>
    <p:sldId id="309" r:id="rId2"/>
    <p:sldId id="285" r:id="rId3"/>
    <p:sldId id="302" r:id="rId4"/>
    <p:sldId id="304" r:id="rId5"/>
    <p:sldId id="305" r:id="rId6"/>
    <p:sldId id="306" r:id="rId7"/>
    <p:sldId id="307" r:id="rId8"/>
    <p:sldId id="308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3FB9E51-84A7-445A-80A2-60DF8762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D330A56-FDAB-48E5-84E7-81C8F92CF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A00B-8DD3-4C5A-BBD5-2A0323F75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9058-6147-4752-94A9-221F4B3D7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9D67-D507-4E97-9254-3E45C3962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55EB5-EC0D-4C4F-98B4-3DECDB5C5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2ADF8-0C49-4DB1-B5AC-4CE7FEDC2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F158-136D-4131-A76D-85BC2D45F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821D-DB7E-4C4B-B986-BA3EB1CFA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2D838-0983-4509-90E3-2E0CE4D16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50889-E149-4351-8897-84263B75A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F52F-EE86-44AB-9B25-5B96841C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2ADF9-B7A9-4F5D-9DB9-D313E6FC1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37ED8F3-1C06-44F8-87D8-A8C0D651E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4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4" r:id="rId9"/>
    <p:sldLayoutId id="2147483770" r:id="rId10"/>
    <p:sldLayoutId id="21474837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</a:t>
            </a:r>
            <a:r>
              <a:rPr lang="en-US" altLang="en-US" b="1" dirty="0" smtClean="0"/>
              <a:t>13</a:t>
            </a: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dirty="0"/>
              <a:t>HTML </a:t>
            </a:r>
            <a:br>
              <a:rPr lang="en-US" dirty="0"/>
            </a:br>
            <a:r>
              <a:rPr lang="en-US" dirty="0"/>
              <a:t>Quotations, Comments &amp; </a:t>
            </a:r>
            <a:r>
              <a:rPr lang="en-US" dirty="0" err="1"/>
              <a:t>Colours</a:t>
            </a:r>
            <a:endParaRPr lang="en-US" dirty="0"/>
          </a:p>
          <a:p>
            <a:pPr algn="ctr" fontAlgn="auto">
              <a:spcAft>
                <a:spcPts val="0"/>
              </a:spcAft>
            </a:pP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 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Lecturer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of Information Technology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0" y="838200"/>
            <a:ext cx="7959811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95" y="4114800"/>
            <a:ext cx="6946605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60"/>
    </mc:Choice>
    <mc:Fallback xmlns="">
      <p:transition spd="slow" advTm="5196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131728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13" y="3949060"/>
            <a:ext cx="3643457" cy="10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06"/>
    </mc:Choice>
    <mc:Fallback xmlns="">
      <p:transition spd="slow" advTm="659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685800"/>
            <a:ext cx="6355191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2800"/>
            <a:ext cx="5334000" cy="2316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365" y="2895600"/>
            <a:ext cx="3143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95"/>
    </mc:Choice>
    <mc:Fallback xmlns="">
      <p:transition spd="slow" advTm="9099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7" y="1009436"/>
            <a:ext cx="7248525" cy="3533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8286"/>
            <a:ext cx="4289661" cy="722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67" y="4809841"/>
            <a:ext cx="427672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863993"/>
            <a:ext cx="2570092" cy="7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81"/>
    </mc:Choice>
    <mc:Fallback xmlns="">
      <p:transition spd="slow" advTm="6908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828800"/>
            <a:ext cx="8905875" cy="1647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245792"/>
            <a:ext cx="345160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88"/>
    </mc:Choice>
    <mc:Fallback xmlns="">
      <p:transition spd="slow" advTm="5808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609600"/>
            <a:ext cx="2019300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8601075" cy="30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58"/>
    </mc:Choice>
    <mc:Fallback xmlns="">
      <p:transition spd="slow" advTm="4895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95350"/>
            <a:ext cx="6286500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4248150"/>
            <a:ext cx="62769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21"/>
    </mc:Choice>
    <mc:Fallback xmlns="">
      <p:transition spd="slow" advTm="4002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1536</TotalTime>
  <Words>12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Damson,Enoch E</dc:creator>
  <cp:lastModifiedBy>Zulfiqar</cp:lastModifiedBy>
  <cp:revision>131</cp:revision>
  <dcterms:created xsi:type="dcterms:W3CDTF">1601-01-01T00:00:00Z</dcterms:created>
  <dcterms:modified xsi:type="dcterms:W3CDTF">2021-06-15T04:16:34Z</dcterms:modified>
</cp:coreProperties>
</file>