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9"/>
  </p:notesMasterIdLst>
  <p:handoutMasterIdLst>
    <p:handoutMasterId r:id="rId20"/>
  </p:handoutMasterIdLst>
  <p:sldIdLst>
    <p:sldId id="349" r:id="rId2"/>
    <p:sldId id="285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3FB9E51-84A7-445A-80A2-60DF8762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D330A56-FDAB-48E5-84E7-81C8F92CF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href</a:t>
            </a:r>
            <a:r>
              <a:rPr lang="en-US" dirty="0" smtClean="0"/>
              <a:t>:</a:t>
            </a:r>
            <a:r>
              <a:rPr lang="en-US" baseline="0" dirty="0" smtClean="0"/>
              <a:t>	</a:t>
            </a:r>
            <a:r>
              <a:rPr lang="en-US" baseline="0" dirty="0" err="1" smtClean="0"/>
              <a:t>hyperrtext</a:t>
            </a:r>
            <a:r>
              <a:rPr lang="en-US" baseline="0" dirty="0" smtClean="0"/>
              <a:t>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30A56-FDAB-48E5-84E7-81C8F92CFE5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A00B-8DD3-4C5A-BBD5-2A0323F75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9058-6147-4752-94A9-221F4B3D7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9D67-D507-4E97-9254-3E45C3962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55EB5-EC0D-4C4F-98B4-3DECDB5C5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2ADF8-0C49-4DB1-B5AC-4CE7FEDC2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F158-136D-4131-A76D-85BC2D45F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821D-DB7E-4C4B-B986-BA3EB1CFA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2D838-0983-4509-90E3-2E0CE4D16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50889-E149-4351-8897-84263B75A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F52F-EE86-44AB-9B25-5B96841C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2ADF9-B7A9-4F5D-9DB9-D313E6FC1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37ED8F3-1C06-44F8-87D8-A8C0D651E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4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4" r:id="rId9"/>
    <p:sldLayoutId id="2147483770" r:id="rId10"/>
    <p:sldLayoutId id="21474837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9</a:t>
            </a:r>
          </a:p>
          <a:p>
            <a:pPr algn="ctr" fontAlgn="auto">
              <a:spcAft>
                <a:spcPts val="0"/>
              </a:spcAft>
            </a:pPr>
            <a:r>
              <a:rPr lang="en-US" dirty="0" smtClean="0"/>
              <a:t>Introduction to HTML</a:t>
            </a:r>
            <a:endParaRPr lang="en-US" altLang="en-US" b="1" dirty="0"/>
          </a:p>
          <a:p>
            <a:pPr algn="ctr" fontAlgn="auto">
              <a:spcAft>
                <a:spcPts val="0"/>
              </a:spcAft>
            </a:pP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 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Lecturer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of Information Technology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01" y="762000"/>
            <a:ext cx="842535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7941302" cy="205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43200"/>
            <a:ext cx="3241964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2722728"/>
            <a:ext cx="2714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6" y="838200"/>
            <a:ext cx="7545049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6" y="2667000"/>
            <a:ext cx="3355052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061" y="2655627"/>
            <a:ext cx="3006537" cy="31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400"/>
            <a:ext cx="4364182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61147"/>
            <a:ext cx="4117474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961" y="2498678"/>
            <a:ext cx="2509952" cy="15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38200"/>
            <a:ext cx="5692048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06" y="2514600"/>
            <a:ext cx="4605696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834" y="2514600"/>
            <a:ext cx="2703153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006" y="5486400"/>
            <a:ext cx="51149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589639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90800"/>
            <a:ext cx="5559214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407" y="2590800"/>
            <a:ext cx="2299393" cy="18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5891753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0"/>
            <a:ext cx="5563026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410200"/>
            <a:ext cx="28860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067800" cy="1022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71683"/>
            <a:ext cx="2895600" cy="4025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206940"/>
            <a:ext cx="3240200" cy="28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656983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03" y="381000"/>
            <a:ext cx="5470497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038600"/>
            <a:ext cx="422041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52976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58850"/>
            <a:ext cx="8601075" cy="3371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09" y="4729162"/>
            <a:ext cx="78009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990600"/>
            <a:ext cx="8934450" cy="536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31" y="6400800"/>
            <a:ext cx="62769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7625"/>
            <a:ext cx="9029700" cy="2771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955925"/>
            <a:ext cx="8972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2" y="1066800"/>
            <a:ext cx="80325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3287"/>
            <a:ext cx="4842894" cy="1299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828800"/>
            <a:ext cx="71723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1384</TotalTime>
  <Words>38</Words>
  <Application>Microsoft Office PowerPoint</Application>
  <PresentationFormat>On-screen Show (4:3)</PresentationFormat>
  <Paragraphs>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Damson,Enoch E</dc:creator>
  <cp:lastModifiedBy>Zulfiqar</cp:lastModifiedBy>
  <cp:revision>102</cp:revision>
  <dcterms:created xsi:type="dcterms:W3CDTF">1601-01-01T00:00:00Z</dcterms:created>
  <dcterms:modified xsi:type="dcterms:W3CDTF">2021-11-19T06:33:53Z</dcterms:modified>
</cp:coreProperties>
</file>