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Anomalies in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74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Anomaly?</a:t>
            </a:r>
          </a:p>
          <a:p>
            <a:r>
              <a:rPr lang="en-US" dirty="0" smtClean="0"/>
              <a:t>Types of Anomalies</a:t>
            </a:r>
          </a:p>
          <a:p>
            <a:r>
              <a:rPr lang="en-US" dirty="0" smtClean="0"/>
              <a:t>Disadvantages of Anomalies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50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 in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Anomalies are problems that can occur in poorly planned, </a:t>
            </a:r>
            <a:r>
              <a:rPr lang="en-US" dirty="0" smtClean="0"/>
              <a:t>databases such as all data stored in one table. (Redundant Data)</a:t>
            </a:r>
          </a:p>
          <a:p>
            <a:r>
              <a:rPr lang="en-US" dirty="0"/>
              <a:t>The general </a:t>
            </a:r>
            <a:r>
              <a:rPr lang="en-US" dirty="0" smtClean="0"/>
              <a:t>layman definition </a:t>
            </a:r>
            <a:r>
              <a:rPr lang="en-US" dirty="0"/>
              <a:t>of an anomaly is something that you don’t expect. For example if your blood pressure is normally 120/80 and you measure it one day and it is 190/140, that is an anomaly. </a:t>
            </a:r>
            <a:endParaRPr lang="en-US" dirty="0" smtClean="0"/>
          </a:p>
          <a:p>
            <a:r>
              <a:rPr lang="en-US" dirty="0" smtClean="0"/>
              <a:t>Anomaly leads database to the </a:t>
            </a:r>
            <a:r>
              <a:rPr lang="en-US" b="1" dirty="0" smtClean="0"/>
              <a:t>inconsistent state</a:t>
            </a:r>
            <a:r>
              <a:rPr lang="en-US" dirty="0" smtClean="0"/>
              <a:t>.</a:t>
            </a:r>
          </a:p>
          <a:p>
            <a:r>
              <a:rPr lang="en-US" b="1" dirty="0"/>
              <a:t>Anomalies</a:t>
            </a:r>
            <a:r>
              <a:rPr lang="en-US" dirty="0"/>
              <a:t> are caused when there is too much redundancy in the </a:t>
            </a:r>
            <a:r>
              <a:rPr lang="en-US" b="1" dirty="0"/>
              <a:t>database's</a:t>
            </a:r>
            <a:r>
              <a:rPr lang="en-US" dirty="0"/>
              <a:t> 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Anomalies are caused due to inconsistent structure of tables and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980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Insertion Anomaly</a:t>
            </a:r>
          </a:p>
          <a:p>
            <a:endParaRPr lang="en-US" dirty="0"/>
          </a:p>
          <a:p>
            <a:r>
              <a:rPr lang="en-US" dirty="0" smtClean="0"/>
              <a:t>Deletion Anomaly</a:t>
            </a:r>
          </a:p>
          <a:p>
            <a:endParaRPr lang="en-US" dirty="0"/>
          </a:p>
          <a:p>
            <a:r>
              <a:rPr lang="en-US" dirty="0" smtClean="0"/>
              <a:t>Update Anomaly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79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Insert Anomaly</a:t>
            </a:r>
            <a:r>
              <a:rPr lang="en-US" dirty="0"/>
              <a:t> occurs when certain attributes cannot be inserted into the database without the presence of other </a:t>
            </a:r>
            <a:r>
              <a:rPr lang="en-US" dirty="0" smtClean="0"/>
              <a:t>attributes.</a:t>
            </a:r>
          </a:p>
          <a:p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smtClean="0"/>
              <a:t>we </a:t>
            </a:r>
            <a:r>
              <a:rPr lang="en-US" dirty="0"/>
              <a:t>can't add a new course unless we have at least one student enrolled on the course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4995225"/>
              </p:ext>
            </p:extLst>
          </p:nvPr>
        </p:nvGraphicFramePr>
        <p:xfrm>
          <a:off x="873944" y="3947160"/>
          <a:ext cx="7339583" cy="214884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61500"/>
                <a:gridCol w="1614708"/>
                <a:gridCol w="1247729"/>
                <a:gridCol w="1467917"/>
                <a:gridCol w="1247729"/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>
                          <a:effectLst/>
                        </a:rPr>
                        <a:t>StudentNum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CourseNum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Student Name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Address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Course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/>
                        </a:rPr>
                        <a:t>S21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9201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Edinburgh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Accounts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S21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9267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Edinburgh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Accounts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S24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9267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Glasgow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physics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S30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9201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Richards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Manchester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Computing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S30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9322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Richards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Manchester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effectLst/>
                        </a:rPr>
                        <a:t>Maths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8525" y="2749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13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Delete Anomaly</a:t>
            </a:r>
            <a:r>
              <a:rPr lang="en-US" dirty="0"/>
              <a:t> exists when certain attributes are lost because of the deletion of other </a:t>
            </a:r>
            <a:r>
              <a:rPr lang="en-US" dirty="0" smtClean="0"/>
              <a:t>attributes.</a:t>
            </a:r>
          </a:p>
          <a:p>
            <a:r>
              <a:rPr lang="en-US" dirty="0" smtClean="0"/>
              <a:t>For </a:t>
            </a:r>
            <a:r>
              <a:rPr lang="en-US" dirty="0"/>
              <a:t>example, consider what happens if Student S30 is the last student to leave the course - All information about the course is lost.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7932"/>
              </p:ext>
            </p:extLst>
          </p:nvPr>
        </p:nvGraphicFramePr>
        <p:xfrm>
          <a:off x="873944" y="3947160"/>
          <a:ext cx="7339583" cy="214884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61500"/>
                <a:gridCol w="1614708"/>
                <a:gridCol w="1247729"/>
                <a:gridCol w="1467917"/>
                <a:gridCol w="1247729"/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>
                          <a:effectLst/>
                        </a:rPr>
                        <a:t>StudentNum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CourseNum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Student Name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Address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Course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/>
                        </a:rPr>
                        <a:t>S21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9201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Edinburgh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Accounts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S21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9267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Edinburgh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Accounts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S24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9267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Glasgow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physics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S30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9201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Richards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Manchester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Computing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S30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9322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Richards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Manchester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effectLst/>
                        </a:rPr>
                        <a:t>Maths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8525" y="2749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1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Update Anomaly</a:t>
            </a:r>
            <a:r>
              <a:rPr lang="en-US" dirty="0"/>
              <a:t> exists when one or more instances of duplicated data is updated, but not </a:t>
            </a:r>
            <a:r>
              <a:rPr lang="en-US" dirty="0" smtClean="0"/>
              <a:t>all.</a:t>
            </a:r>
          </a:p>
          <a:p>
            <a:r>
              <a:rPr lang="en-US" dirty="0" smtClean="0"/>
              <a:t>For </a:t>
            </a:r>
            <a:r>
              <a:rPr lang="en-US" dirty="0"/>
              <a:t>example, consider Jones moving address - you need to update all instances of Jones's address.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3407962"/>
              </p:ext>
            </p:extLst>
          </p:nvPr>
        </p:nvGraphicFramePr>
        <p:xfrm>
          <a:off x="873944" y="3947160"/>
          <a:ext cx="7339583" cy="214884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61500"/>
                <a:gridCol w="1614708"/>
                <a:gridCol w="1247729"/>
                <a:gridCol w="1467917"/>
                <a:gridCol w="1247729"/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err="1">
                          <a:effectLst/>
                        </a:rPr>
                        <a:t>StudentNum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CourseNum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Student Name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Address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Course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/>
                        </a:rPr>
                        <a:t>S21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9201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Edinburgh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Accounts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S21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9267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Edinburgh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Accounts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S24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9267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Glasgow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physics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S30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9201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Richards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Manchester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Computing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S30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9322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Richards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Manchester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effectLst/>
                        </a:rPr>
                        <a:t>Maths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8525" y="2749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90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Will See In Next Lecture!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Reduce/Eradicate the Anomalies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Normalization is a process of Reduction/Eradication of anomalies from the database. </a:t>
            </a:r>
          </a:p>
          <a:p>
            <a:r>
              <a:rPr lang="en-US" dirty="0" smtClean="0"/>
              <a:t>Normalization is a step by step process which converts inconsistent table to consistent table.</a:t>
            </a:r>
          </a:p>
          <a:p>
            <a:endParaRPr lang="en-US" dirty="0"/>
          </a:p>
          <a:p>
            <a:r>
              <a:rPr lang="en-US" dirty="0" smtClean="0"/>
              <a:t>Normalization has Normal Forms and Each Normal Form normalizes some type of Anomaly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42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</TotalTime>
  <Words>253</Words>
  <Application>Microsoft Office PowerPoint</Application>
  <PresentationFormat>On-screen Show (4:3)</PresentationFormat>
  <Paragraphs>127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Anomalies in Database</vt:lpstr>
      <vt:lpstr>Contents</vt:lpstr>
      <vt:lpstr>Anomalies in Database</vt:lpstr>
      <vt:lpstr>Types of Anomalies</vt:lpstr>
      <vt:lpstr>Insertion Anomaly</vt:lpstr>
      <vt:lpstr>Deletion Anomaly</vt:lpstr>
      <vt:lpstr>Update Anomaly</vt:lpstr>
      <vt:lpstr>What We Will See In Next Lecture!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Anomalies in Database</dc:title>
  <dc:creator>Jahanzaib Niazi</dc:creator>
  <cp:lastModifiedBy>Haier</cp:lastModifiedBy>
  <cp:revision>18</cp:revision>
  <dcterms:created xsi:type="dcterms:W3CDTF">2006-08-16T00:00:00Z</dcterms:created>
  <dcterms:modified xsi:type="dcterms:W3CDTF">2024-11-28T08:22:52Z</dcterms:modified>
</cp:coreProperties>
</file>