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5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70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7391400" cy="35052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Schemas, Instances, and Database State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ANSI SPARC Architecture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Mapping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Data Independence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CENTRALIZED AND CLIENT/SERVER ARCHITECTURES FOR DBMSS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CLASSIFICATION OF DATABASE MANAGEMENT SYSTEMS</a:t>
            </a:r>
          </a:p>
          <a:p>
            <a:pPr algn="l">
              <a:lnSpc>
                <a:spcPct val="170000"/>
              </a:lnSpc>
            </a:pP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629400" cy="48768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 of Data  Independence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Logical Data  Independence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Enables the user to change the conceptual level without having to change the external level or application program i.e. to expand the database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or removal of entities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a file to DB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new field to the file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Changing the type of a field etc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to change constraints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Physical Data  Independence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Enables the user to change the internal level without having to change the conceptual level or application program or external schemas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Changing the organization or storage structure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Using different storage devices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by creating additional access structures-to improve the performance of retrieval or update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 AND CLIENT/SERVER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ARCHITECTURES FOR DBMSS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 DBMSS Architecture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database systems used these computers in the same way as they had used display terminals, which were connected to the central computer via various types of communications networks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so that the DBMS itself was still a centralized DBMS in which all the DBMS functionality, application program execution, and user interface processing were carried out on one machine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Basic Client/Server Architectures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client/server architecture was developed to deal with computing environments in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 large number of PCs, workstations, file servers, printers, database servers, Web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servers, and other equipment are connected via a network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e.g. file server that maintains the files of the client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printer server by being connected to various printers; thereafter, all print requests by the clients are forwarded to this machine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client machines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provide the user with the appropriate interfaces to utilize these servers, as well as with local processing power to run local applications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server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is a machine that can provide services to the client machines, such as file access, printing, archiving, or database access.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lphaLcParenR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Two-Tier Client/Server Architectures for DBMSS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In such a client/server architecture, the user interface programs and application programs can run on the client side</a:t>
            </a:r>
            <a:r>
              <a:rPr lang="en-US" sz="1200" dirty="0" smtClean="0"/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When DBMS access is required, the program establishes a connection to the DBMS (which is on the server side)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once the connection is created, the client program can communicate with the DBMS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 standard called Open Database Connectivity (ODBC) provides an application Programming interface (API), which allows client-side programs to call the DBMS,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client program can actually connect to several RDBMSs and send query and transaction requests using the ODBC API, (</a:t>
            </a:r>
            <a:r>
              <a:rPr lang="en-US" sz="1200" u="sng" dirty="0" smtClean="0">
                <a:solidFill>
                  <a:schemeClr val="tx1"/>
                </a:solidFill>
                <a:latin typeface="Book Antiqua" pitchFamily="18" charset="0"/>
              </a:rPr>
              <a:t>Start menu </a:t>
            </a:r>
            <a:r>
              <a:rPr lang="en-US" sz="1200" u="sng" dirty="0" smtClean="0">
                <a:solidFill>
                  <a:schemeClr val="tx1"/>
                </a:solidFill>
                <a:latin typeface="Book Antiqua" pitchFamily="18" charset="0"/>
                <a:sym typeface="Wingdings" panose="05000000000000000000" pitchFamily="2" charset="2"/>
              </a:rPr>
              <a:t> control panel  Administrative tools ODBC (32 /64))</a:t>
            </a:r>
            <a:endParaRPr lang="en-US" sz="1200" u="sng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are then processed at the server sites. Any query results are sent back to the client program, which can process or display the results as needed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In such a client/server architecture, the server has been called a data server, because it provides data in disk pages to the client.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lphaLcParenR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Three-Tier Client/Server Architectures for Web Applications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Many Web applications use an architecture called the three-tier architecture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adds an intermediate layer between the client and the database server,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This intermediate layer or middle tier is sometimes called the application server and sometimes the Web server, depending on the application</a:t>
            </a:r>
          </a:p>
          <a:p>
            <a:pPr algn="l"/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0" y="2971800"/>
            <a:ext cx="3238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This server plays an intermediary role by storing business rules (procedures or constraints) that are used to access data from the database server.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It can also improve database security by checking a client's credentials before forwarding a request to the database server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Clients contain GUI interfaces and some additional application-specific business rules.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intermediate server accepts requests from the client, processes the request and sends database commands to the database server, and then acts as a conduct for passing (partially) processed data from the database server to the clients, where it may be processed further and filtered to be presented to users in GUI format.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CLASSIFICATION OF DATABASE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MANAGEMENT SYSTEMS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model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relational data model (main)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object data model (not widespread)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hierarchical and network data models (older)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number of users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Single-user systems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support only one user at a time and are mostly used with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personal computers.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Multiuser systems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, which include the majority of DBMSs, support multiple users concurrently.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1816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CLASSIFICATION OF DATABASE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MANAGEMENT SYSTEMS</a:t>
            </a:r>
          </a:p>
          <a:p>
            <a:pPr marL="228600" indent="-228600" algn="l">
              <a:buFont typeface="+mj-lt"/>
              <a:buAutoNum type="arabicPeriod" startAt="3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number of sites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DBMS is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if the data is stored at a single computer site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distributed DBMS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(DDBMS) can have the actual database and DBMS software distributed over many sites, connected by a computer network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Homogeneous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DDBMSs use the same DBMS software at multiple sites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recent trend is to develop software to access several autonomous preexisting databases stored under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heterogeneous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DBMSs.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cost of the DBMS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DBMS packages cost between $10,000 and $100,000</a:t>
            </a:r>
          </a:p>
          <a:p>
            <a:pPr marL="228600" indent="-228600" algn="l">
              <a:buFont typeface="+mj-lt"/>
              <a:buAutoNum type="arabicPeriod" startAt="5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 of access path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One well-known family of DBMSs is based on inverted file structures</a:t>
            </a:r>
          </a:p>
          <a:p>
            <a:pPr marL="228600" indent="-228600"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Finally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special purpose.: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when performance is a primary consideration, a special-purpose DBMS can be designed and built for a specific application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Many airline reservations and telephone directory systems developed in the past are special purpose DBMS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7056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 Database Schema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structure which contains description of objects created by the user e.g. views, tables etc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is specified during database design and is not expected to change frequently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schema diagram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diagram displays the structure of each record type but not the actual instances of records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schema construct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We call each object in the schema-such as STUDENT or COURSE</a:t>
            </a:r>
          </a:p>
          <a:p>
            <a:pPr algn="l"/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657600"/>
            <a:ext cx="56054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permanent structure of DB is called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intension of DB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or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database schema</a:t>
            </a:r>
          </a:p>
          <a:p>
            <a:pPr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data stored at a given time is called extension of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DB or DB instance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extension of DB is performed after the intension of DB has been finalized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extension of DB is performed according to the rules defined in the intension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Initial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We get the initial state of the database when the database is first populated or loaded with the initial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current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every time an update operation is applied to the database, we get another database state. At any point in time, the database has a current state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valid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state that satisfies the structure and constraints specified in the schema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schema is sometimes called the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intension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, and a database state an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extension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of the schema.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schema evolution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For example, we may decide that another data item needs to be stored for each record in a file, such as adding the </a:t>
            </a:r>
            <a:r>
              <a:rPr lang="en-US" sz="1400" dirty="0" err="1" smtClean="0">
                <a:solidFill>
                  <a:schemeClr val="tx1"/>
                </a:solidFill>
                <a:latin typeface="Book Antiqua" pitchFamily="18" charset="0"/>
              </a:rPr>
              <a:t>DateOfBirth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to the STUDENT schema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External Schema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Conceptual Schema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Internal Schema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705600" cy="4648200"/>
          </a:xfrm>
        </p:spPr>
        <p:txBody>
          <a:bodyPr>
            <a:norm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The Standard Planning and Requirements Committee of American National Standards Institute committee on Computers and Information Processing -1975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The basis for modern database architecture i.e. DB can be viewed at 3 levels depicted by three models \ schemas</a:t>
            </a:r>
          </a:p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Objectives of Three-Level Architecture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All users should be able to access same data.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A user’s view is immune to changes made in other views.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Users should not need to know physical database storage details.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DBA should be able to change database storage structures without affecting the users’ views.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Internal structure of database should be unaffected by changes to physical aspects of storage.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DBA should be able to change conceptual structure of database without affecting all users</a:t>
            </a:r>
          </a:p>
          <a:p>
            <a:pPr algn="l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Three-Level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D:\Database System 3e_tiff\Ch02-tif\DS3-Figure 02-0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8674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629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1.   External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Users’ view of the database.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Describes that part of database that is relevant to a particular user.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Also Called User View/ Human Interface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 will be either application programmer or end user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All user’s will see only a part of DB not whole DB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User’s views are combined, defined and formatted and forwarded  to </a:t>
            </a:r>
          </a:p>
          <a:p>
            <a:pPr lvl="1" algn="just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conceptual level for processing</a:t>
            </a: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2.   Conceptual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Also called Global or Community view of the database. 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Describes what data is stored in database and relationships among the data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This Level contains logical structure of DB as seen by DBA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No description of storage and space consideration e.g. no bytes occupied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Constraints on data e.g. name will not be null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Semantic info about data e.g. admission before birth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Security and integrity e.g. what users are authorized for DB</a:t>
            </a:r>
            <a:endParaRPr lang="en-US" sz="13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3.   Internal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Responsible to store data in the database.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Describes how the data is stored in DB by DBMS on computers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File organization, access methods, record placement, data compression and encryption all techniques are provided by internal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defines the methods by which the records are linked i.e. relationship among entities</a:t>
            </a:r>
          </a:p>
          <a:p>
            <a:pPr marL="463550" algn="just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internal schema uses a physical data model and describes the complete details of data storage and access paths for the database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         Physical Data Model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Last Level of three level architecture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Description of physical devices used for grouping of devices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Addressing techniques manage by OS under the direction of DBMS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1029" descr="D:\Database System 3e_tiff\Ch02-tif\DS3-Figure 02-0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239000" cy="4179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Mapping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process of performing request and retrieving results between levels are called mapping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 These mappings may be time-consuming, so some DBMSs-especially those that are meant to support small databases-do not support external views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External / Conceptual Mapping</a:t>
            </a: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Conceptual / Internal Mapping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Independence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separation of data and application program is called Data Independence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It is an important feature of DBMS and advantage of three level architecture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Accomplished when the schema is changed at some level the schema at the next higher level remains unchanged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Enable the user to change the structure of DB without changing application program</a:t>
            </a:r>
          </a:p>
          <a:p>
            <a:pPr marL="228600" indent="-228600"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1739</Words>
  <Application>Microsoft Office PowerPoint</Application>
  <PresentationFormat>On-screen Show (4:3)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Calibri</vt:lpstr>
      <vt:lpstr>Wingdings</vt:lpstr>
      <vt:lpstr>Office Theme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DCS</cp:lastModifiedBy>
  <cp:revision>118</cp:revision>
  <dcterms:created xsi:type="dcterms:W3CDTF">2006-08-16T00:00:00Z</dcterms:created>
  <dcterms:modified xsi:type="dcterms:W3CDTF">2024-10-27T05:11:02Z</dcterms:modified>
</cp:coreProperties>
</file>