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670" autoAdjust="0"/>
  </p:normalViewPr>
  <p:slideViewPr>
    <p:cSldViewPr>
      <p:cViewPr>
        <p:scale>
          <a:sx n="100" d="100"/>
          <a:sy n="100" d="100"/>
        </p:scale>
        <p:origin x="-414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8194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Database Development &amp; Design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Database Development Strategies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DBDLC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70000"/>
              </a:lnSpc>
            </a:pP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Role of System Analyst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The report contains the following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Problem definitions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Cost for their solutions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Time duration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Staff required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Hardware and software technologies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Analysis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After project approval system analyst investigate the system in detail by using the following analysis techniques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Review of Physical Records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Interviews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Questionnaire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Observation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Database Design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Process of creating or designing a database that will support the enterprise’s operations and objectives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Major aims: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Represent data and relationships between data required by all major application areas and user groups.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Provide data model that supports any transactions required on the data.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Specify a minimal design that is appropriately structured to achieve stated performance requirements for the system (such as response times).</a:t>
            </a:r>
          </a:p>
          <a:p>
            <a:pPr algn="l">
              <a:lnSpc>
                <a:spcPct val="150000"/>
              </a:lnSpc>
            </a:pPr>
            <a:r>
              <a:rPr lang="en-GB" sz="1300" b="1" dirty="0" smtClean="0">
                <a:solidFill>
                  <a:schemeClr val="tx1"/>
                </a:solidFill>
                <a:latin typeface="Book Antiqua" pitchFamily="18" charset="0"/>
              </a:rPr>
              <a:t>Three phases of database design: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Conceptual database design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Logical database design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Physical database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Conceptual Database Design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Process of constructing a model of the information used in an enterprise, independent of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all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physical considerations.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Data model is built using the information in  users’ requirements specification.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Source of information for logical design phase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2. Logical Design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Conceptual data model is refined and mapped on to a  logical data model.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Means different algorithms, flowcharts are designed e.g. DFD, ERD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Logical design provides a clear understanding and roadmap about the proposed system</a:t>
            </a:r>
          </a:p>
          <a:p>
            <a:pPr>
              <a:lnSpc>
                <a:spcPct val="40000"/>
              </a:lnSpc>
            </a:pPr>
            <a:endParaRPr lang="en-GB" sz="1200" b="1" dirty="0" smtClean="0"/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3. Physical Design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Process of producing a description of the database implementation on secondary storage.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40000"/>
              </a:lnSpc>
            </a:pPr>
            <a:endParaRPr lang="en-GB" sz="1200" b="1" dirty="0" smtClean="0"/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3. Physical Design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Describes storage structures and access methods used to achieve efficient access to data.</a:t>
            </a:r>
          </a:p>
          <a:p>
            <a:pPr algn="just">
              <a:lnSpc>
                <a:spcPct val="40000"/>
              </a:lnSpc>
              <a:buFont typeface="Wingdings" pitchFamily="2" charset="2"/>
              <a:buChar char="§"/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Tailored to a specific DBMS system</a:t>
            </a:r>
          </a:p>
          <a:p>
            <a:pPr algn="just"/>
            <a:endParaRPr lang="en-GB" sz="1200" b="1" dirty="0" smtClean="0"/>
          </a:p>
          <a:p>
            <a:pPr algn="just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DBMS Selection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Selection of an appropriate DBMS to support the database application.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Undertaken at any time prior to logical design provided sufficient information is available regarding system requirements.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Main steps to selecting a DBMS: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define Terms of Reference of study;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shortlist two or three products;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evaluate products;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recommend selection and produce report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40000"/>
              </a:lnSpc>
            </a:pPr>
            <a:endParaRPr lang="en-GB" sz="1200" b="1" dirty="0" smtClean="0"/>
          </a:p>
          <a:p>
            <a:pPr algn="l"/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8" descr="D:\June\book3\Instructors Guide\artwork tiffs\DS3-Table folder\DS3-Table 09-04a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5715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fontScale="92500"/>
          </a:bodyPr>
          <a:lstStyle/>
          <a:p>
            <a:pPr>
              <a:lnSpc>
                <a:spcPct val="40000"/>
              </a:lnSpc>
            </a:pPr>
            <a:endParaRPr lang="en-GB" sz="1200" b="1" dirty="0" smtClean="0"/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Application Design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Design of user interface and application programs that use and process the database.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Database and application design are parallel activities.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Includes two important activities: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transaction design;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user interface design</a:t>
            </a:r>
            <a:r>
              <a:rPr lang="en-GB" sz="1300" b="1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Transactions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An action, or series of actions, carried out by a single user or application program, which accesses or changes content of the database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Important characteristics of transactions: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data to be used by the transaction;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functional characteristics of the transaction;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output of the transaction;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importance to the users;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expected rate of usage.</a:t>
            </a:r>
          </a:p>
          <a:p>
            <a:pPr algn="l">
              <a:lnSpc>
                <a:spcPct val="3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Three main types of transactions: retrieval, update, and mixed.</a:t>
            </a: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40000"/>
              </a:lnSpc>
            </a:pPr>
            <a:endParaRPr lang="en-GB" sz="1200" b="1" dirty="0" smtClean="0"/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Prototyping (Optional)</a:t>
            </a:r>
          </a:p>
          <a:p>
            <a:pPr algn="l">
              <a:lnSpc>
                <a:spcPct val="9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Building working model of a database application.</a:t>
            </a:r>
          </a:p>
          <a:p>
            <a:pPr algn="l">
              <a:lnSpc>
                <a:spcPct val="40000"/>
              </a:lnSpc>
            </a:pPr>
            <a:endParaRPr lang="en-GB" sz="13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Purpose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to identify features of a system that work well, or are inadequate;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to suggest improvements or even new features;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to clarify the users’ requirements;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to evaluate feasibility of a particular system design. 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Implementation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Physical realization of the database and application designs.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Use DDL to create database schemas and empty database files.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Use DDL to create any specified user views.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Use 3GL or 4GL to create the application programs. This will include the database transactions implemented using the DML, possibly embedded in a host programming language.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40000"/>
              </a:lnSpc>
            </a:pPr>
            <a:endParaRPr lang="en-GB" sz="1200" b="1" dirty="0" smtClean="0"/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Data Conversion and Loading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Transferring any existing data into new database and converting any existing applications to run on new database.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Only required when new database system is replacing an old system. </a:t>
            </a:r>
          </a:p>
          <a:p>
            <a:pPr lvl="1" algn="l">
              <a:lnSpc>
                <a:spcPct val="150000"/>
              </a:lnSpc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DBMS normally has utility that loads existing files into new database.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May be possible to convert and use application programs from old system for use by new system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Testing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Process of executing application programs with intent of finding errors.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Use carefully planned test strategies and realistic data.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Testing cannot show absence of faults; it can show only that software faults are present</a:t>
            </a:r>
            <a:r>
              <a:rPr lang="en-GB" sz="1200" b="1" dirty="0" smtClean="0"/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Demonstrates that database and application programs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appear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to be working according to requirements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Two types of testing are: unit and integrated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40000"/>
              </a:lnSpc>
            </a:pPr>
            <a:endParaRPr lang="en-GB" sz="1200" b="1" dirty="0" smtClean="0"/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Operational Maintenance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Process of monitoring and maintaining system following installation.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Monitoring performance of system.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if performance falls, may require tuning or reorganization of the database.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Maintaining and upgrading database application (when required).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Incorporating new requirements into database application.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Feed Back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Request can be send back to planning stage to solve the problems and improve the system accordingly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Database Development Process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is a lengthy and complicated process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General Strategies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 DB is developed to satisfy the requirements of the users and understand these requirements in detail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requirements should be defined as early as possible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Top-Down Approach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tarting from general issues and moves to specific issues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First of all to find out general goals of the organization and how to achieve these goals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requirements should be defined to reach these goals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2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Bottom-Up Approach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tarting from specific issues and moves to general issues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To develop a specific system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Requirements are found by studying the existing system and interviewing different users</a:t>
            </a:r>
          </a:p>
          <a:p>
            <a:pPr marL="228600" indent="-228600"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Database Development Life Cycle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A repetitive process in which system may be manipulated, upgraded, matured in its operations and may introduce new hardware and software technologies due to environmental changes(Government policies or users demands)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It is a complex and tedious process and a conventional way to develop an information system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The stages (steps) involved are not logical but involve some repetition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Either for new or to upgrade a system</a:t>
            </a:r>
          </a:p>
          <a:p>
            <a:pPr marL="0" lvl="1" indent="1143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correcting faults,</a:t>
            </a:r>
          </a:p>
          <a:p>
            <a:pPr marL="0" lvl="1" indent="1143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implementing new user requirements,</a:t>
            </a:r>
          </a:p>
          <a:p>
            <a:pPr marL="0" lvl="1" indent="1143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modifying software to run on new or upgraded platforms.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4953000"/>
          </a:xfrm>
        </p:spPr>
        <p:txBody>
          <a:bodyPr>
            <a:normAutofit lnSpcReduction="10000"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Database Development Life Cycle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Software Depression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As a result, many major software projects were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Late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over budget,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unreliable,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difficult to maintain,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performed poorly.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In late 1960s, led to ‘software crisis’, now refer to as the ‘software depression’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Major reasons for failure of software projects includes: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- lack of a complete requirements specification;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- lack of appropriate development methodology;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- poor decomposition of design into manageable components.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Structured approach to development was proposed called information systems lifecycle.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Information System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Resources that enable collection, management, control, and dissemination of information throughout an organization.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lvl="1" algn="l"/>
            <a:endParaRPr lang="en-US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lvl="1" algn="l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Database Development Life Cycle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Database is fundamental component of I.S., and its development/usage should be viewed from perspective of the wider requirements of the organization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Steps in DBDLC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Database planning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System definition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Requirements collection and analysis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Database design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DBMS selection (optional)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Application design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Prototyping (optional)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Implementation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Data conversion and loading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Testing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Operational maintenance.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1029" descr="D:\Database System 3e_tiff\Ch09-tif\DS3-Figure 09-0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Database Planning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Performed at the top level and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must be integrated with overall IS strategy of the organization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Mission statement for the database project defines major aims and clarify purpose of the database project and provides clearer path towards the efficient and effective creation of  required database application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May be accompanied by some additional information that specifies the work to be done, the resources with which to do it, and the money to pay for it all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Database planning should also include development of standards that govern: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how data will be collected,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how the format should be specified,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what necessary documentation will be needed,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how design and implementation should proceed.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System Definition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Describes scope and boundaries of database application and the major user views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Database application may have one or more user views.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Identifying user views helps ensure that no major users views of the database are forgotten when developing requirements for new application.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User views also help in development of complex database application allowing requirements to be broken down into manageable pieces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Present needs and future needs 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Requirements Collection and Analysis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The most critical step also called 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problem identification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i.e. to find out the problems and their reasons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Process of collecting and analyzing information about the part of organization to be supported by the database application, and using this information to identify users’ requirements of new system</a:t>
            </a: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5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Requirements Collection and Analysis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Information is gathered for each major user view including: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 description of data used or generated;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details of how data is to be used/generated;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any additional requirements for new database application.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Information is analyzed to identify requirements to be included in new database application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Reasons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The current system is difficult to use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Current system don’t work accordingly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Current system producing inaccurate results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Current system needs improvements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Role of System Analyst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Begins a preliminary investigation to find out the problems and its sources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Prepares and submit a report to organization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Request for approval of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1489</Words>
  <Application>Microsoft Office PowerPoint</Application>
  <PresentationFormat>On-screen Show (4:3)</PresentationFormat>
  <Paragraphs>247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  <vt:lpstr>Data Base System  Week 5th  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Scholar</cp:lastModifiedBy>
  <cp:revision>130</cp:revision>
  <dcterms:created xsi:type="dcterms:W3CDTF">2006-08-16T00:00:00Z</dcterms:created>
  <dcterms:modified xsi:type="dcterms:W3CDTF">2020-11-23T05:27:35Z</dcterms:modified>
</cp:coreProperties>
</file>