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9"/>
  </p:notesMasterIdLst>
  <p:sldIdLst>
    <p:sldId id="688" r:id="rId2"/>
    <p:sldId id="617" r:id="rId3"/>
    <p:sldId id="645" r:id="rId4"/>
    <p:sldId id="651" r:id="rId5"/>
    <p:sldId id="652" r:id="rId6"/>
    <p:sldId id="653" r:id="rId7"/>
    <p:sldId id="659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69696"/>
    <a:srgbClr val="000066"/>
    <a:srgbClr val="660066"/>
    <a:srgbClr val="031855"/>
    <a:srgbClr val="0B1F61"/>
    <a:srgbClr val="0B2671"/>
    <a:srgbClr val="092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notesViewPr>
    <p:cSldViewPr snapToObjects="1">
      <p:cViewPr varScale="1">
        <p:scale>
          <a:sx n="53" d="100"/>
          <a:sy n="53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17AFF14D-3952-4CC6-9B06-FCFA23CDD9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3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8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8E63C1-8783-4BF7-9245-EA62A1FFC4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DC0D-1DC3-43FC-A6F9-F42F97AF4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209-D84F-4F8A-A970-EB4D8E33D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EB9549-145A-487C-AF54-A68951900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C8FE-0146-4067-8813-6261B0FD0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0B87-04CB-450B-BDF6-5034CE731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ED43-5DCF-417A-8032-DE3F352BD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687-6AFB-44C5-A4FD-DE512C9C2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90FC-3C80-4657-83AB-65B8D50D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AAB529-CE5C-4AC7-96F4-126E16AA6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7724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15100"/>
            <a:ext cx="2476500" cy="1905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400800"/>
            <a:ext cx="310896" cy="2667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4C1686-9600-4632-8AE4-7A48F0937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3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 </a:t>
            </a:r>
            <a:r>
              <a:rPr lang="en-US" altLang="en-US" b="1" dirty="0"/>
              <a:t>3-Tier Architecture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/>
          </a:p>
          <a:p>
            <a:pPr algn="ctr" fontAlgn="auto">
              <a:spcAft>
                <a:spcPts val="0"/>
              </a:spcAft>
            </a:pP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 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Lecturer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of Information Technology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27" y="533400"/>
            <a:ext cx="8024573" cy="56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804" y="228599"/>
            <a:ext cx="5416796" cy="629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"/>
            <a:ext cx="5791200" cy="63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2384"/>
            <a:ext cx="5791200" cy="64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542925"/>
            <a:ext cx="68389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57200"/>
            <a:ext cx="7334250" cy="57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baid_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8778</TotalTime>
  <Words>31</Words>
  <Application>Microsoft Office PowerPoint</Application>
  <PresentationFormat>On-screen Show (4:3)</PresentationFormat>
  <Paragraphs>24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Franklin Gothic Book</vt:lpstr>
      <vt:lpstr>Garamond</vt:lpstr>
      <vt:lpstr>Perpetua</vt:lpstr>
      <vt:lpstr>Times New Roman</vt:lpstr>
      <vt:lpstr>Wingdings 2</vt:lpstr>
      <vt:lpstr>Ubaid_Theme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Techlogix (Pvt)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aslam</dc:creator>
  <cp:lastModifiedBy>Zulfiqar</cp:lastModifiedBy>
  <cp:revision>420</cp:revision>
  <dcterms:created xsi:type="dcterms:W3CDTF">2002-08-03T08:00:25Z</dcterms:created>
  <dcterms:modified xsi:type="dcterms:W3CDTF">2021-04-06T04:48:51Z</dcterms:modified>
</cp:coreProperties>
</file>