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6" r:id="rId7"/>
    <p:sldId id="260" r:id="rId8"/>
    <p:sldId id="265"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676456-D302-4AD9-BEB1-2ABE5BA79AFA}"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A5491-B6E9-42ED-8EC4-BBC3D3F1CE65}" type="slidenum">
              <a:rPr lang="en-US" smtClean="0"/>
              <a:t>‹#›</a:t>
            </a:fld>
            <a:endParaRPr lang="en-US"/>
          </a:p>
        </p:txBody>
      </p:sp>
    </p:spTree>
    <p:extLst>
      <p:ext uri="{BB962C8B-B14F-4D97-AF65-F5344CB8AC3E}">
        <p14:creationId xmlns:p14="http://schemas.microsoft.com/office/powerpoint/2010/main" val="1409278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676456-D302-4AD9-BEB1-2ABE5BA79AFA}"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A5491-B6E9-42ED-8EC4-BBC3D3F1CE65}" type="slidenum">
              <a:rPr lang="en-US" smtClean="0"/>
              <a:t>‹#›</a:t>
            </a:fld>
            <a:endParaRPr lang="en-US"/>
          </a:p>
        </p:txBody>
      </p:sp>
    </p:spTree>
    <p:extLst>
      <p:ext uri="{BB962C8B-B14F-4D97-AF65-F5344CB8AC3E}">
        <p14:creationId xmlns:p14="http://schemas.microsoft.com/office/powerpoint/2010/main" val="79154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676456-D302-4AD9-BEB1-2ABE5BA79AFA}"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A5491-B6E9-42ED-8EC4-BBC3D3F1CE65}" type="slidenum">
              <a:rPr lang="en-US" smtClean="0"/>
              <a:t>‹#›</a:t>
            </a:fld>
            <a:endParaRPr lang="en-US"/>
          </a:p>
        </p:txBody>
      </p:sp>
    </p:spTree>
    <p:extLst>
      <p:ext uri="{BB962C8B-B14F-4D97-AF65-F5344CB8AC3E}">
        <p14:creationId xmlns:p14="http://schemas.microsoft.com/office/powerpoint/2010/main" val="1192003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676456-D302-4AD9-BEB1-2ABE5BA79AFA}"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A5491-B6E9-42ED-8EC4-BBC3D3F1CE65}" type="slidenum">
              <a:rPr lang="en-US" smtClean="0"/>
              <a:t>‹#›</a:t>
            </a:fld>
            <a:endParaRPr lang="en-US"/>
          </a:p>
        </p:txBody>
      </p:sp>
    </p:spTree>
    <p:extLst>
      <p:ext uri="{BB962C8B-B14F-4D97-AF65-F5344CB8AC3E}">
        <p14:creationId xmlns:p14="http://schemas.microsoft.com/office/powerpoint/2010/main" val="4192649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676456-D302-4AD9-BEB1-2ABE5BA79AFA}"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A5491-B6E9-42ED-8EC4-BBC3D3F1CE65}" type="slidenum">
              <a:rPr lang="en-US" smtClean="0"/>
              <a:t>‹#›</a:t>
            </a:fld>
            <a:endParaRPr lang="en-US"/>
          </a:p>
        </p:txBody>
      </p:sp>
    </p:spTree>
    <p:extLst>
      <p:ext uri="{BB962C8B-B14F-4D97-AF65-F5344CB8AC3E}">
        <p14:creationId xmlns:p14="http://schemas.microsoft.com/office/powerpoint/2010/main" val="79681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676456-D302-4AD9-BEB1-2ABE5BA79AFA}"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A5491-B6E9-42ED-8EC4-BBC3D3F1CE65}" type="slidenum">
              <a:rPr lang="en-US" smtClean="0"/>
              <a:t>‹#›</a:t>
            </a:fld>
            <a:endParaRPr lang="en-US"/>
          </a:p>
        </p:txBody>
      </p:sp>
    </p:spTree>
    <p:extLst>
      <p:ext uri="{BB962C8B-B14F-4D97-AF65-F5344CB8AC3E}">
        <p14:creationId xmlns:p14="http://schemas.microsoft.com/office/powerpoint/2010/main" val="1156911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676456-D302-4AD9-BEB1-2ABE5BA79AFA}" type="datetimeFigureOut">
              <a:rPr lang="en-US" smtClean="0"/>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AA5491-B6E9-42ED-8EC4-BBC3D3F1CE65}" type="slidenum">
              <a:rPr lang="en-US" smtClean="0"/>
              <a:t>‹#›</a:t>
            </a:fld>
            <a:endParaRPr lang="en-US"/>
          </a:p>
        </p:txBody>
      </p:sp>
    </p:spTree>
    <p:extLst>
      <p:ext uri="{BB962C8B-B14F-4D97-AF65-F5344CB8AC3E}">
        <p14:creationId xmlns:p14="http://schemas.microsoft.com/office/powerpoint/2010/main" val="197822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676456-D302-4AD9-BEB1-2ABE5BA79AFA}" type="datetimeFigureOut">
              <a:rPr lang="en-US" smtClean="0"/>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AA5491-B6E9-42ED-8EC4-BBC3D3F1CE65}" type="slidenum">
              <a:rPr lang="en-US" smtClean="0"/>
              <a:t>‹#›</a:t>
            </a:fld>
            <a:endParaRPr lang="en-US"/>
          </a:p>
        </p:txBody>
      </p:sp>
    </p:spTree>
    <p:extLst>
      <p:ext uri="{BB962C8B-B14F-4D97-AF65-F5344CB8AC3E}">
        <p14:creationId xmlns:p14="http://schemas.microsoft.com/office/powerpoint/2010/main" val="2128126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676456-D302-4AD9-BEB1-2ABE5BA79AFA}" type="datetimeFigureOut">
              <a:rPr lang="en-US" smtClean="0"/>
              <a:t>12/17/2024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AA5491-B6E9-42ED-8EC4-BBC3D3F1CE65}" type="slidenum">
              <a:rPr lang="en-US" smtClean="0"/>
              <a:t>‹#›</a:t>
            </a:fld>
            <a:endParaRPr lang="en-US"/>
          </a:p>
        </p:txBody>
      </p:sp>
    </p:spTree>
    <p:extLst>
      <p:ext uri="{BB962C8B-B14F-4D97-AF65-F5344CB8AC3E}">
        <p14:creationId xmlns:p14="http://schemas.microsoft.com/office/powerpoint/2010/main" val="1051306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676456-D302-4AD9-BEB1-2ABE5BA79AFA}"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A5491-B6E9-42ED-8EC4-BBC3D3F1CE65}" type="slidenum">
              <a:rPr lang="en-US" smtClean="0"/>
              <a:t>‹#›</a:t>
            </a:fld>
            <a:endParaRPr lang="en-US"/>
          </a:p>
        </p:txBody>
      </p:sp>
    </p:spTree>
    <p:extLst>
      <p:ext uri="{BB962C8B-B14F-4D97-AF65-F5344CB8AC3E}">
        <p14:creationId xmlns:p14="http://schemas.microsoft.com/office/powerpoint/2010/main" val="4243273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676456-D302-4AD9-BEB1-2ABE5BA79AFA}"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A5491-B6E9-42ED-8EC4-BBC3D3F1CE65}" type="slidenum">
              <a:rPr lang="en-US" smtClean="0"/>
              <a:t>‹#›</a:t>
            </a:fld>
            <a:endParaRPr lang="en-US"/>
          </a:p>
        </p:txBody>
      </p:sp>
    </p:spTree>
    <p:extLst>
      <p:ext uri="{BB962C8B-B14F-4D97-AF65-F5344CB8AC3E}">
        <p14:creationId xmlns:p14="http://schemas.microsoft.com/office/powerpoint/2010/main" val="3246329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676456-D302-4AD9-BEB1-2ABE5BA79AFA}" type="datetimeFigureOut">
              <a:rPr lang="en-US" smtClean="0"/>
              <a:t>12/17/2024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AA5491-B6E9-42ED-8EC4-BBC3D3F1CE65}" type="slidenum">
              <a:rPr lang="en-US" smtClean="0"/>
              <a:t>‹#›</a:t>
            </a:fld>
            <a:endParaRPr lang="en-US"/>
          </a:p>
        </p:txBody>
      </p:sp>
    </p:spTree>
    <p:extLst>
      <p:ext uri="{BB962C8B-B14F-4D97-AF65-F5344CB8AC3E}">
        <p14:creationId xmlns:p14="http://schemas.microsoft.com/office/powerpoint/2010/main" val="300310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Arial Rounded MT Bold" panose="020F0704030504030204" pitchFamily="34" charset="0"/>
              </a:rPr>
              <a:t>MUSIC PLAYER </a:t>
            </a:r>
            <a:endParaRPr lang="en-US" dirty="0">
              <a:latin typeface="Arial Rounded MT Bold" panose="020F0704030504030204" pitchFamily="34" charset="0"/>
            </a:endParaRPr>
          </a:p>
        </p:txBody>
      </p:sp>
      <p:pic>
        <p:nvPicPr>
          <p:cNvPr id="6" name="Content Placeholder 5"/>
          <p:cNvPicPr>
            <a:picLocks noGrp="1" noChangeAspect="1"/>
          </p:cNvPicPr>
          <p:nvPr>
            <p:ph idx="1"/>
          </p:nvPr>
        </p:nvPicPr>
        <p:blipFill>
          <a:blip r:embed="rId2"/>
          <a:stretch>
            <a:fillRect/>
          </a:stretch>
        </p:blipFill>
        <p:spPr>
          <a:xfrm>
            <a:off x="320663" y="2199861"/>
            <a:ext cx="6537957" cy="2837588"/>
          </a:xfrm>
          <a:prstGeom prst="rect">
            <a:avLst/>
          </a:prstGeom>
        </p:spPr>
      </p:pic>
      <p:sp>
        <p:nvSpPr>
          <p:cNvPr id="7" name="TextBox 6"/>
          <p:cNvSpPr txBox="1"/>
          <p:nvPr/>
        </p:nvSpPr>
        <p:spPr>
          <a:xfrm>
            <a:off x="7023652" y="2796209"/>
            <a:ext cx="4969565" cy="1384995"/>
          </a:xfrm>
          <a:prstGeom prst="rect">
            <a:avLst/>
          </a:prstGeom>
          <a:noFill/>
        </p:spPr>
        <p:txBody>
          <a:bodyPr wrap="square" rtlCol="0">
            <a:spAutoFit/>
          </a:bodyPr>
          <a:lstStyle/>
          <a:p>
            <a:r>
              <a:rPr lang="en-US" sz="2800" dirty="0" smtClean="0"/>
              <a:t>SHAHEER ASAF 2024574</a:t>
            </a:r>
          </a:p>
          <a:p>
            <a:r>
              <a:rPr lang="en-US" sz="2800" dirty="0" smtClean="0"/>
              <a:t>FATIMA KHALIL 2024176</a:t>
            </a:r>
          </a:p>
          <a:p>
            <a:r>
              <a:rPr lang="en-US" sz="2800" dirty="0" smtClean="0"/>
              <a:t>SHANZEH SIDDIQUI 2024580</a:t>
            </a:r>
            <a:endParaRPr lang="en-US" sz="2800" dirty="0"/>
          </a:p>
        </p:txBody>
      </p:sp>
    </p:spTree>
    <p:extLst>
      <p:ext uri="{BB962C8B-B14F-4D97-AF65-F5344CB8AC3E}">
        <p14:creationId xmlns:p14="http://schemas.microsoft.com/office/powerpoint/2010/main" val="375467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PART 4 CONTINUED:</a:t>
            </a:r>
            <a:br>
              <a:rPr lang="en-US" sz="2800" dirty="0" smtClean="0"/>
            </a:br>
            <a:endParaRPr lang="en-US" sz="2800" dirty="0"/>
          </a:p>
        </p:txBody>
      </p:sp>
      <p:sp>
        <p:nvSpPr>
          <p:cNvPr id="3" name="Content Placeholder 2"/>
          <p:cNvSpPr>
            <a:spLocks noGrp="1"/>
          </p:cNvSpPr>
          <p:nvPr>
            <p:ph idx="1"/>
          </p:nvPr>
        </p:nvSpPr>
        <p:spPr>
          <a:xfrm>
            <a:off x="838200" y="1507573"/>
            <a:ext cx="10515600" cy="4351338"/>
          </a:xfrm>
        </p:spPr>
        <p:txBody>
          <a:bodyPr>
            <a:normAutofit fontScale="92500" lnSpcReduction="20000"/>
          </a:bodyPr>
          <a:lstStyle/>
          <a:p>
            <a:r>
              <a:rPr lang="en-US" dirty="0" smtClean="0"/>
              <a:t>"</a:t>
            </a:r>
            <a:r>
              <a:rPr lang="en-US" b="1" dirty="0" err="1" smtClean="0"/>
              <a:t>displayMenu</a:t>
            </a:r>
            <a:r>
              <a:rPr lang="en-US" dirty="0" smtClean="0"/>
              <a:t>()": Displays the available options for the user to control the music player.</a:t>
            </a:r>
          </a:p>
          <a:p>
            <a:r>
              <a:rPr lang="en-US" dirty="0" smtClean="0"/>
              <a:t>"</a:t>
            </a:r>
            <a:r>
              <a:rPr lang="en-US" b="1" dirty="0" err="1" smtClean="0"/>
              <a:t>playMusic</a:t>
            </a:r>
            <a:r>
              <a:rPr lang="en-US" dirty="0" smtClean="0"/>
              <a:t>()": Starts playing the current song or informs the user if it's already playing.</a:t>
            </a:r>
          </a:p>
          <a:p>
            <a:r>
              <a:rPr lang="en-US" dirty="0" smtClean="0"/>
              <a:t>"</a:t>
            </a:r>
            <a:r>
              <a:rPr lang="en-US" b="1" dirty="0" err="1" smtClean="0"/>
              <a:t>pauseMusic</a:t>
            </a:r>
            <a:r>
              <a:rPr lang="en-US" dirty="0" smtClean="0"/>
              <a:t>()": Pauses the music if it's playing or informs the user if it's already paused.</a:t>
            </a:r>
          </a:p>
          <a:p>
            <a:r>
              <a:rPr lang="en-US" dirty="0" smtClean="0"/>
              <a:t>"</a:t>
            </a:r>
            <a:r>
              <a:rPr lang="en-US" b="1" dirty="0" err="1" smtClean="0"/>
              <a:t>skipSong</a:t>
            </a:r>
            <a:r>
              <a:rPr lang="en-US" dirty="0" smtClean="0"/>
              <a:t>()": Skips to the next song in the playlist, and wraps around to the first song if at the end.</a:t>
            </a:r>
          </a:p>
          <a:p>
            <a:r>
              <a:rPr lang="en-US" dirty="0" smtClean="0"/>
              <a:t>"</a:t>
            </a:r>
            <a:r>
              <a:rPr lang="en-US" b="1" dirty="0" err="1" smtClean="0"/>
              <a:t>forwardMusic</a:t>
            </a:r>
            <a:r>
              <a:rPr lang="en-US" dirty="0" smtClean="0"/>
              <a:t>()": Simulates fast-forwarding the current song.</a:t>
            </a:r>
          </a:p>
          <a:p>
            <a:r>
              <a:rPr lang="en-US" dirty="0" smtClean="0"/>
              <a:t>"</a:t>
            </a:r>
            <a:r>
              <a:rPr lang="en-US" b="1" dirty="0" err="1" smtClean="0"/>
              <a:t>rewindMusic</a:t>
            </a:r>
            <a:r>
              <a:rPr lang="en-US" dirty="0" smtClean="0"/>
              <a:t>()": Simulates rewinding the current song. Each of these functions is designed to interact with the song list, the current song index, and the playback state (</a:t>
            </a:r>
            <a:r>
              <a:rPr lang="en-US" dirty="0" err="1" smtClean="0"/>
              <a:t>isPlaying</a:t>
            </a:r>
            <a:r>
              <a:rPr lang="en-US" dirty="0" smtClean="0"/>
              <a:t>) to control the flow of music in the program.</a:t>
            </a:r>
            <a:endParaRPr lang="en-US" dirty="0"/>
          </a:p>
        </p:txBody>
      </p:sp>
    </p:spTree>
    <p:extLst>
      <p:ext uri="{BB962C8B-B14F-4D97-AF65-F5344CB8AC3E}">
        <p14:creationId xmlns:p14="http://schemas.microsoft.com/office/powerpoint/2010/main" val="4179368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0018" y="1824728"/>
            <a:ext cx="9144000" cy="2387600"/>
          </a:xfrm>
        </p:spPr>
        <p:txBody>
          <a:bodyPr/>
          <a:lstStyle/>
          <a:p>
            <a:r>
              <a:rPr lang="en-US" dirty="0" smtClean="0"/>
              <a:t>THANKYOU</a:t>
            </a:r>
            <a:endParaRPr lang="en-US" dirty="0"/>
          </a:p>
        </p:txBody>
      </p:sp>
    </p:spTree>
    <p:extLst>
      <p:ext uri="{BB962C8B-B14F-4D97-AF65-F5344CB8AC3E}">
        <p14:creationId xmlns:p14="http://schemas.microsoft.com/office/powerpoint/2010/main" val="1105924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9595"/>
            <a:ext cx="10515600" cy="1325563"/>
          </a:xfrm>
        </p:spPr>
        <p:txBody>
          <a:bodyPr/>
          <a:lstStyle/>
          <a:p>
            <a:pPr algn="ctr"/>
            <a:r>
              <a:rPr lang="en-US" dirty="0" smtClean="0">
                <a:effectLst>
                  <a:outerShdw blurRad="38100" dist="38100" dir="2700000" algn="tl">
                    <a:srgbClr val="000000">
                      <a:alpha val="43137"/>
                    </a:srgbClr>
                  </a:outerShdw>
                </a:effectLst>
              </a:rPr>
              <a:t>INTRODUCTION</a:t>
            </a:r>
            <a:endParaRPr lang="en-US" dirty="0">
              <a:effectLst>
                <a:outerShdw blurRad="38100" dist="38100" dir="2700000" algn="tl">
                  <a:srgbClr val="000000">
                    <a:alpha val="43137"/>
                  </a:srgbClr>
                </a:outerShdw>
              </a:effectLst>
            </a:endParaRPr>
          </a:p>
        </p:txBody>
      </p:sp>
      <p:pic>
        <p:nvPicPr>
          <p:cNvPr id="4" name="Content Placeholder 3" descr="Cool &lt;strong&gt;Black Background&lt;/strong&gt; by nubi87 on DeviantAr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477" y="1260744"/>
            <a:ext cx="10933043" cy="5113552"/>
          </a:xfrm>
        </p:spPr>
      </p:pic>
      <p:sp>
        <p:nvSpPr>
          <p:cNvPr id="5" name="TextBox 4"/>
          <p:cNvSpPr txBox="1"/>
          <p:nvPr/>
        </p:nvSpPr>
        <p:spPr>
          <a:xfrm>
            <a:off x="728870" y="1603513"/>
            <a:ext cx="10833650" cy="3539430"/>
          </a:xfrm>
          <a:prstGeom prst="rect">
            <a:avLst/>
          </a:prstGeom>
          <a:noFill/>
        </p:spPr>
        <p:txBody>
          <a:bodyPr wrap="square" rtlCol="0">
            <a:spAutoFit/>
          </a:bodyPr>
          <a:lstStyle/>
          <a:p>
            <a:r>
              <a:rPr lang="en-US" sz="2800" dirty="0" smtClean="0">
                <a:solidFill>
                  <a:schemeClr val="bg1"/>
                </a:solidFill>
              </a:rPr>
              <a:t>For the Semester project of CS-101, Our Group decided and went on to design a code integrating all that we have learned throughout the semester, A UI which enables the user to playback music. This code allows the user to chose what song to play, to pause or play the song, to rewind or forward the song, or to skip it, Allowing a very easy and smooth experience of music playback the following snippets are each part of the code explained in detail:</a:t>
            </a:r>
            <a:endParaRPr lang="en-US" sz="2800" dirty="0">
              <a:solidFill>
                <a:schemeClr val="bg1"/>
              </a:solidFill>
            </a:endParaRPr>
          </a:p>
        </p:txBody>
      </p:sp>
    </p:spTree>
    <p:extLst>
      <p:ext uri="{BB962C8B-B14F-4D97-AF65-F5344CB8AC3E}">
        <p14:creationId xmlns:p14="http://schemas.microsoft.com/office/powerpoint/2010/main" val="26031740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
            </a:r>
            <a:br>
              <a:rPr lang="en-US" sz="4000" dirty="0" smtClean="0"/>
            </a:br>
            <a:r>
              <a:rPr lang="en-US" sz="4000" dirty="0"/>
              <a:t/>
            </a:r>
            <a:br>
              <a:rPr lang="en-US" sz="4000" dirty="0"/>
            </a:br>
            <a:r>
              <a:rPr lang="en-US" sz="4000" dirty="0" smtClean="0"/>
              <a:t/>
            </a:r>
            <a:br>
              <a:rPr lang="en-US" sz="4000" dirty="0" smtClean="0"/>
            </a:br>
            <a:r>
              <a:rPr lang="en-US" sz="4000" dirty="0" smtClean="0"/>
              <a:t/>
            </a:r>
            <a:br>
              <a:rPr lang="en-US" sz="4000" dirty="0" smtClean="0"/>
            </a:br>
            <a:r>
              <a:rPr lang="en-US" sz="4000" dirty="0" smtClean="0"/>
              <a:t>EXPLANATION</a:t>
            </a:r>
            <a:br>
              <a:rPr lang="en-US" sz="4000" dirty="0" smtClean="0"/>
            </a:br>
            <a:r>
              <a:rPr lang="en-US" sz="2800" dirty="0" smtClean="0"/>
              <a:t>PART 1:</a:t>
            </a:r>
            <a:br>
              <a:rPr lang="en-US" sz="2800" dirty="0" smtClean="0"/>
            </a:br>
            <a:r>
              <a:rPr lang="en-US" sz="2200" dirty="0" smtClean="0"/>
              <a:t>In this part of the code we declared the said functions, which define the names, return types and parameters for several functions related to controlling music playback. For instance the purpose of "void </a:t>
            </a:r>
            <a:r>
              <a:rPr lang="en-US" sz="2200" dirty="0" err="1" smtClean="0"/>
              <a:t>displayMenu</a:t>
            </a:r>
            <a:r>
              <a:rPr lang="en-US" sz="2200" dirty="0" smtClean="0"/>
              <a:t>" is to display a menu to the user giving options such as play, pause, skip, etc. Secondly the "void </a:t>
            </a:r>
            <a:r>
              <a:rPr lang="en-US" sz="2200" dirty="0" err="1" smtClean="0"/>
              <a:t>playMusic</a:t>
            </a:r>
            <a:r>
              <a:rPr lang="en-US" sz="2200" dirty="0" smtClean="0"/>
              <a:t>" holds the list of the songs, which is represented as strings and so on each function is declared for the said task.</a:t>
            </a:r>
            <a:br>
              <a:rPr lang="en-US" sz="2200" dirty="0" smtClean="0"/>
            </a:br>
            <a:endParaRPr lang="en-US" sz="2200" dirty="0"/>
          </a:p>
        </p:txBody>
      </p:sp>
      <p:pic>
        <p:nvPicPr>
          <p:cNvPr id="4" name="Content Placeholder 3"/>
          <p:cNvPicPr>
            <a:picLocks noGrp="1" noChangeAspect="1"/>
          </p:cNvPicPr>
          <p:nvPr>
            <p:ph idx="1"/>
          </p:nvPr>
        </p:nvPicPr>
        <p:blipFill>
          <a:blip r:embed="rId2"/>
          <a:stretch>
            <a:fillRect/>
          </a:stretch>
        </p:blipFill>
        <p:spPr>
          <a:xfrm>
            <a:off x="757030" y="3260035"/>
            <a:ext cx="10677939" cy="3313044"/>
          </a:xfrm>
          <a:prstGeom prst="rect">
            <a:avLst/>
          </a:prstGeom>
        </p:spPr>
      </p:pic>
    </p:spTree>
    <p:extLst>
      <p:ext uri="{BB962C8B-B14F-4D97-AF65-F5344CB8AC3E}">
        <p14:creationId xmlns:p14="http://schemas.microsoft.com/office/powerpoint/2010/main" val="338939212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18155" y="410817"/>
            <a:ext cx="10763015" cy="6047446"/>
          </a:xfrm>
          <a:prstGeom prst="rect">
            <a:avLst/>
          </a:prstGeom>
        </p:spPr>
      </p:pic>
    </p:spTree>
    <p:extLst>
      <p:ext uri="{BB962C8B-B14F-4D97-AF65-F5344CB8AC3E}">
        <p14:creationId xmlns:p14="http://schemas.microsoft.com/office/powerpoint/2010/main" val="1574856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500" dirty="0" smtClean="0"/>
              <a:t/>
            </a:r>
            <a:br>
              <a:rPr lang="en-US" sz="2500" dirty="0" smtClean="0"/>
            </a:br>
            <a:r>
              <a:rPr lang="en-US" sz="2500" dirty="0"/>
              <a:t/>
            </a:r>
            <a:br>
              <a:rPr lang="en-US" sz="2500" dirty="0"/>
            </a:br>
            <a:r>
              <a:rPr lang="en-US" sz="2500" dirty="0" smtClean="0"/>
              <a:t/>
            </a:r>
            <a:br>
              <a:rPr lang="en-US" sz="2500" dirty="0" smtClean="0"/>
            </a:br>
            <a:r>
              <a:rPr lang="en-US" sz="2500" dirty="0"/>
              <a:t/>
            </a:r>
            <a:br>
              <a:rPr lang="en-US" sz="2500" dirty="0"/>
            </a:br>
            <a:r>
              <a:rPr lang="en-US" sz="2500" dirty="0" smtClean="0"/>
              <a:t/>
            </a:r>
            <a:br>
              <a:rPr lang="en-US" sz="2500" dirty="0" smtClean="0"/>
            </a:br>
            <a:r>
              <a:rPr lang="en-US" sz="2500" dirty="0"/>
              <a:t/>
            </a:r>
            <a:br>
              <a:rPr lang="en-US" sz="2500" dirty="0"/>
            </a:br>
            <a:r>
              <a:rPr lang="en-US" sz="2500" dirty="0" smtClean="0"/>
              <a:t/>
            </a:r>
            <a:br>
              <a:rPr lang="en-US" sz="2500" dirty="0" smtClean="0"/>
            </a:br>
            <a:r>
              <a:rPr lang="en-US" sz="3600" dirty="0" smtClean="0"/>
              <a:t>PART 2:</a:t>
            </a:r>
            <a:r>
              <a:rPr lang="en-US" sz="2500" dirty="0" smtClean="0"/>
              <a:t/>
            </a:r>
            <a:br>
              <a:rPr lang="en-US" sz="2500" dirty="0" smtClean="0"/>
            </a:br>
            <a:r>
              <a:rPr lang="en-US" sz="2500" dirty="0" smtClean="0"/>
              <a:t/>
            </a:r>
            <a:br>
              <a:rPr lang="en-US" sz="2500" dirty="0" smtClean="0"/>
            </a:br>
            <a:r>
              <a:rPr lang="en-US" sz="2200" dirty="0" smtClean="0"/>
              <a:t>This part of the code sets up and initializes some variables that will be used in the music playback program. "</a:t>
            </a:r>
            <a:r>
              <a:rPr lang="en-US" sz="2200" dirty="0" err="1" smtClean="0"/>
              <a:t>songList</a:t>
            </a:r>
            <a:r>
              <a:rPr lang="en-US" sz="2200" dirty="0" smtClean="0"/>
              <a:t>[]": Holds a list of song names."</a:t>
            </a:r>
            <a:r>
              <a:rPr lang="en-US" sz="2200" dirty="0" err="1" smtClean="0"/>
              <a:t>totalSongs</a:t>
            </a:r>
            <a:r>
              <a:rPr lang="en-US" sz="2200" dirty="0" smtClean="0"/>
              <a:t>": Calculates how many songs are in the "</a:t>
            </a:r>
            <a:r>
              <a:rPr lang="en-US" sz="2200" dirty="0" err="1" smtClean="0"/>
              <a:t>songList</a:t>
            </a:r>
            <a:r>
              <a:rPr lang="en-US" sz="2200" dirty="0" smtClean="0"/>
              <a:t>" array."</a:t>
            </a:r>
            <a:r>
              <a:rPr lang="en-US" sz="2200" dirty="0" err="1" smtClean="0"/>
              <a:t>isPlaying</a:t>
            </a:r>
            <a:r>
              <a:rPr lang="en-US" sz="2200" dirty="0" smtClean="0"/>
              <a:t>": Tracks whether music is currently playing."</a:t>
            </a:r>
            <a:r>
              <a:rPr lang="en-US" sz="2200" dirty="0" err="1" smtClean="0"/>
              <a:t>currentIndex</a:t>
            </a:r>
            <a:r>
              <a:rPr lang="en-US" sz="2200" dirty="0" smtClean="0"/>
              <a:t>": Tracks the index of the current song in the "</a:t>
            </a:r>
            <a:r>
              <a:rPr lang="en-US" sz="2200" dirty="0" err="1" smtClean="0"/>
              <a:t>songList</a:t>
            </a:r>
            <a:r>
              <a:rPr lang="en-US" sz="2200" dirty="0" smtClean="0"/>
              <a:t>"."choice": Will store the user's menu </a:t>
            </a:r>
            <a:r>
              <a:rPr lang="en-US" sz="2200" dirty="0" err="1" smtClean="0"/>
              <a:t>selection.These</a:t>
            </a:r>
            <a:r>
              <a:rPr lang="en-US" sz="2200" dirty="0" smtClean="0"/>
              <a:t> variables form the foundation for controlling the music playback and interacting with the user</a:t>
            </a:r>
            <a:r>
              <a:rPr lang="en-US" sz="2500" dirty="0" smtClean="0"/>
              <a:t/>
            </a:r>
            <a:br>
              <a:rPr lang="en-US" sz="2500" dirty="0" smtClean="0"/>
            </a:br>
            <a:endParaRPr lang="en-US" sz="2500" dirty="0"/>
          </a:p>
        </p:txBody>
      </p:sp>
      <p:pic>
        <p:nvPicPr>
          <p:cNvPr id="4" name="Content Placeholder 3"/>
          <p:cNvPicPr>
            <a:picLocks noGrp="1" noChangeAspect="1"/>
          </p:cNvPicPr>
          <p:nvPr>
            <p:ph idx="1"/>
          </p:nvPr>
        </p:nvPicPr>
        <p:blipFill>
          <a:blip r:embed="rId2"/>
          <a:stretch>
            <a:fillRect/>
          </a:stretch>
        </p:blipFill>
        <p:spPr>
          <a:xfrm>
            <a:off x="21297" y="3458818"/>
            <a:ext cx="12170703" cy="2689438"/>
          </a:xfrm>
          <a:prstGeom prst="rect">
            <a:avLst/>
          </a:prstGeom>
        </p:spPr>
      </p:pic>
    </p:spTree>
    <p:extLst>
      <p:ext uri="{BB962C8B-B14F-4D97-AF65-F5344CB8AC3E}">
        <p14:creationId xmlns:p14="http://schemas.microsoft.com/office/powerpoint/2010/main" val="36042792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849217" y="236389"/>
            <a:ext cx="5759725" cy="6213037"/>
          </a:xfrm>
          <a:prstGeom prst="rect">
            <a:avLst/>
          </a:prstGeom>
        </p:spPr>
      </p:pic>
    </p:spTree>
    <p:extLst>
      <p:ext uri="{BB962C8B-B14F-4D97-AF65-F5344CB8AC3E}">
        <p14:creationId xmlns:p14="http://schemas.microsoft.com/office/powerpoint/2010/main" val="1767425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PART 3:</a:t>
            </a:r>
            <a:endParaRPr lang="en-US" sz="3200" dirty="0"/>
          </a:p>
        </p:txBody>
      </p:sp>
      <p:pic>
        <p:nvPicPr>
          <p:cNvPr id="4" name="Content Placeholder 3"/>
          <p:cNvPicPr>
            <a:picLocks noGrp="1" noChangeAspect="1"/>
          </p:cNvPicPr>
          <p:nvPr>
            <p:ph idx="1"/>
          </p:nvPr>
        </p:nvPicPr>
        <p:blipFill>
          <a:blip r:embed="rId2"/>
          <a:stretch>
            <a:fillRect/>
          </a:stretch>
        </p:blipFill>
        <p:spPr>
          <a:xfrm>
            <a:off x="6403192" y="365125"/>
            <a:ext cx="5356286" cy="6176963"/>
          </a:xfrm>
          <a:prstGeom prst="rect">
            <a:avLst/>
          </a:prstGeom>
        </p:spPr>
      </p:pic>
      <p:sp>
        <p:nvSpPr>
          <p:cNvPr id="5" name="TextBox 4"/>
          <p:cNvSpPr txBox="1"/>
          <p:nvPr/>
        </p:nvSpPr>
        <p:spPr>
          <a:xfrm>
            <a:off x="198783" y="1470991"/>
            <a:ext cx="6096000" cy="3970318"/>
          </a:xfrm>
          <a:prstGeom prst="rect">
            <a:avLst/>
          </a:prstGeom>
          <a:noFill/>
        </p:spPr>
        <p:txBody>
          <a:bodyPr wrap="square" rtlCol="0">
            <a:spAutoFit/>
          </a:bodyPr>
          <a:lstStyle/>
          <a:p>
            <a:r>
              <a:rPr lang="en-US" sz="2800" dirty="0" smtClean="0"/>
              <a:t>This part of the code represents a main loop that provides an interactive music player interface, allowing the user to control music playback through various options like playing, pausing, skipping, forwarding, and rewinding songs. The loop keeps running until the user chooses to exit the program.</a:t>
            </a:r>
            <a:endParaRPr lang="en-US" sz="2800" dirty="0"/>
          </a:p>
        </p:txBody>
      </p:sp>
    </p:spTree>
    <p:extLst>
      <p:ext uri="{BB962C8B-B14F-4D97-AF65-F5344CB8AC3E}">
        <p14:creationId xmlns:p14="http://schemas.microsoft.com/office/powerpoint/2010/main" val="1255412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60632" y="172277"/>
            <a:ext cx="5440168" cy="6198464"/>
          </a:xfrm>
          <a:prstGeom prst="rect">
            <a:avLst/>
          </a:prstGeom>
        </p:spPr>
      </p:pic>
      <p:pic>
        <p:nvPicPr>
          <p:cNvPr id="5" name="Picture 4"/>
          <p:cNvPicPr>
            <a:picLocks noChangeAspect="1"/>
          </p:cNvPicPr>
          <p:nvPr/>
        </p:nvPicPr>
        <p:blipFill>
          <a:blip r:embed="rId3"/>
          <a:stretch>
            <a:fillRect/>
          </a:stretch>
        </p:blipFill>
        <p:spPr>
          <a:xfrm>
            <a:off x="5795961" y="1575230"/>
            <a:ext cx="5163587" cy="3392557"/>
          </a:xfrm>
          <a:prstGeom prst="rect">
            <a:avLst/>
          </a:prstGeom>
        </p:spPr>
      </p:pic>
    </p:spTree>
    <p:extLst>
      <p:ext uri="{BB962C8B-B14F-4D97-AF65-F5344CB8AC3E}">
        <p14:creationId xmlns:p14="http://schemas.microsoft.com/office/powerpoint/2010/main" val="1115645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96" y="232603"/>
            <a:ext cx="10515600" cy="1325563"/>
          </a:xfrm>
        </p:spPr>
        <p:txBody>
          <a:bodyPr>
            <a:normAutofit/>
          </a:bodyPr>
          <a:lstStyle/>
          <a:p>
            <a:r>
              <a:rPr lang="en-US" sz="2800" dirty="0" smtClean="0"/>
              <a:t>PART 4:</a:t>
            </a:r>
            <a:br>
              <a:rPr lang="en-US" sz="2800" dirty="0" smtClean="0"/>
            </a:br>
            <a:endParaRPr lang="en-US" sz="2800" dirty="0"/>
          </a:p>
        </p:txBody>
      </p:sp>
      <p:pic>
        <p:nvPicPr>
          <p:cNvPr id="4" name="Content Placeholder 3"/>
          <p:cNvPicPr>
            <a:picLocks noGrp="1" noChangeAspect="1"/>
          </p:cNvPicPr>
          <p:nvPr>
            <p:ph idx="1"/>
          </p:nvPr>
        </p:nvPicPr>
        <p:blipFill>
          <a:blip r:embed="rId2"/>
          <a:stretch>
            <a:fillRect/>
          </a:stretch>
        </p:blipFill>
        <p:spPr>
          <a:xfrm>
            <a:off x="440633" y="1027906"/>
            <a:ext cx="6516757" cy="5763258"/>
          </a:xfrm>
          <a:prstGeom prst="rect">
            <a:avLst/>
          </a:prstGeom>
        </p:spPr>
      </p:pic>
      <p:sp>
        <p:nvSpPr>
          <p:cNvPr id="5" name="TextBox 4"/>
          <p:cNvSpPr txBox="1"/>
          <p:nvPr/>
        </p:nvSpPr>
        <p:spPr>
          <a:xfrm>
            <a:off x="7089912" y="1027906"/>
            <a:ext cx="4969565" cy="5693866"/>
          </a:xfrm>
          <a:prstGeom prst="rect">
            <a:avLst/>
          </a:prstGeom>
          <a:noFill/>
        </p:spPr>
        <p:txBody>
          <a:bodyPr wrap="square" rtlCol="0">
            <a:spAutoFit/>
          </a:bodyPr>
          <a:lstStyle/>
          <a:p>
            <a:r>
              <a:rPr lang="en-US" sz="2800" dirty="0" smtClean="0"/>
              <a:t>This part of the code defines the functions that control the behavior of the music player, including playing, pausing, skipping, forwarding, and rewinding songs. Each function is responsible for a specific action and operates on the music list (</a:t>
            </a:r>
            <a:r>
              <a:rPr lang="en-US" sz="2800" dirty="0" err="1" smtClean="0"/>
              <a:t>songList</a:t>
            </a:r>
            <a:r>
              <a:rPr lang="en-US" sz="2800" dirty="0" smtClean="0"/>
              <a:t>[]), the current song (</a:t>
            </a:r>
            <a:r>
              <a:rPr lang="en-US" sz="2800" dirty="0" err="1" smtClean="0"/>
              <a:t>currentIndex</a:t>
            </a:r>
            <a:r>
              <a:rPr lang="en-US" sz="2800" dirty="0" smtClean="0"/>
              <a:t>), and the playback state (</a:t>
            </a:r>
            <a:r>
              <a:rPr lang="en-US" sz="2800" dirty="0" err="1" smtClean="0"/>
              <a:t>isPlaying</a:t>
            </a:r>
            <a:r>
              <a:rPr lang="en-US" sz="2800" dirty="0" smtClean="0"/>
              <a:t>).</a:t>
            </a:r>
            <a:endParaRPr lang="en-US" sz="2800" dirty="0"/>
          </a:p>
        </p:txBody>
      </p:sp>
    </p:spTree>
    <p:extLst>
      <p:ext uri="{BB962C8B-B14F-4D97-AF65-F5344CB8AC3E}">
        <p14:creationId xmlns:p14="http://schemas.microsoft.com/office/powerpoint/2010/main" val="4681350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348</Words>
  <Application>Microsoft Office PowerPoint</Application>
  <PresentationFormat>Widescreen</PresentationFormat>
  <Paragraphs>20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Rounded MT Bold</vt:lpstr>
      <vt:lpstr>Century Schoolbook</vt:lpstr>
      <vt:lpstr>Office Theme</vt:lpstr>
      <vt:lpstr>MUSIC PLAYER </vt:lpstr>
      <vt:lpstr>INTRODUCTION</vt:lpstr>
      <vt:lpstr>    EXPLANATION PART 1: In this part of the code we declared the said functions, which define the names, return types and parameters for several functions related to controlling music playback. For instance the purpose of "void displayMenu" is to display a menu to the user giving options such as play, pause, skip, etc. Secondly the "void playMusic" holds the list of the songs, which is represented as strings and so on each function is declared for the said task. </vt:lpstr>
      <vt:lpstr>PowerPoint Presentation</vt:lpstr>
      <vt:lpstr>       PART 2:  This part of the code sets up and initializes some variables that will be used in the music playback program. "songList[]": Holds a list of song names."totalSongs": Calculates how many songs are in the "songList" array."isPlaying": Tracks whether music is currently playing."currentIndex": Tracks the index of the current song in the "songList"."choice": Will store the user's menu selection.These variables form the foundation for controlling the music playback and interacting with the user </vt:lpstr>
      <vt:lpstr>PowerPoint Presentation</vt:lpstr>
      <vt:lpstr>PART 3:</vt:lpstr>
      <vt:lpstr>PowerPoint Presentation</vt:lpstr>
      <vt:lpstr>PART 4: </vt:lpstr>
      <vt:lpstr>PART 4 CONTINUED: </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PLAYER</dc:title>
  <dc:creator>Shanzeh</dc:creator>
  <cp:lastModifiedBy>Shanzeh</cp:lastModifiedBy>
  <cp:revision>6</cp:revision>
  <dcterms:created xsi:type="dcterms:W3CDTF">2024-12-16T20:09:34Z</dcterms:created>
  <dcterms:modified xsi:type="dcterms:W3CDTF">2024-12-16T20:51:00Z</dcterms:modified>
</cp:coreProperties>
</file>