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486377" y="3940175"/>
            <a:ext cx="11315247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STUDENT INTEREST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5397" y="6809551"/>
            <a:ext cx="719720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BITF20M005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83809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7370895" y="320713"/>
            <a:ext cx="8312730" cy="9645573"/>
          </a:xfrm>
          <a:custGeom>
            <a:avLst/>
            <a:gdLst/>
            <a:ahLst/>
            <a:cxnLst/>
            <a:rect r="r" b="b" t="t" l="l"/>
            <a:pathLst>
              <a:path h="9645573" w="8312730">
                <a:moveTo>
                  <a:pt x="0" y="0"/>
                </a:moveTo>
                <a:lnTo>
                  <a:pt x="8312731" y="0"/>
                </a:lnTo>
                <a:lnTo>
                  <a:pt x="8312731" y="9645574"/>
                </a:lnTo>
                <a:lnTo>
                  <a:pt x="0" y="9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41904" y="2706787"/>
            <a:ext cx="5480392" cy="213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ENTITY RELATION 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5571" y="8479939"/>
            <a:ext cx="4680540" cy="778361"/>
            <a:chOff x="0" y="0"/>
            <a:chExt cx="1232735" cy="20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2735" cy="205000"/>
            </a:xfrm>
            <a:custGeom>
              <a:avLst/>
              <a:gdLst/>
              <a:ahLst/>
              <a:cxnLst/>
              <a:rect r="r" b="b" t="t" l="l"/>
              <a:pathLst>
                <a:path h="205000" w="1232735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463234"/>
            <a:ext cx="4680540" cy="778361"/>
            <a:chOff x="0" y="0"/>
            <a:chExt cx="1232735" cy="205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2735" cy="205000"/>
            </a:xfrm>
            <a:custGeom>
              <a:avLst/>
              <a:gdLst/>
              <a:ahLst/>
              <a:cxnLst/>
              <a:rect r="r" b="b" t="t" l="l"/>
              <a:pathLst>
                <a:path h="205000" w="1232735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90530" y="8479939"/>
            <a:ext cx="4680540" cy="778361"/>
            <a:chOff x="0" y="0"/>
            <a:chExt cx="1232735" cy="20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2735" cy="205000"/>
            </a:xfrm>
            <a:custGeom>
              <a:avLst/>
              <a:gdLst/>
              <a:ahLst/>
              <a:cxnLst/>
              <a:rect r="r" b="b" t="t" l="l"/>
              <a:pathLst>
                <a:path h="205000" w="1232735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64284" y="3552323"/>
            <a:ext cx="3982150" cy="3688466"/>
          </a:xfrm>
          <a:custGeom>
            <a:avLst/>
            <a:gdLst/>
            <a:ahLst/>
            <a:cxnLst/>
            <a:rect r="r" b="b" t="t" l="l"/>
            <a:pathLst>
              <a:path h="3688466" w="3982150">
                <a:moveTo>
                  <a:pt x="0" y="0"/>
                </a:moveTo>
                <a:lnTo>
                  <a:pt x="3982150" y="0"/>
                </a:lnTo>
                <a:lnTo>
                  <a:pt x="3982150" y="3688466"/>
                </a:lnTo>
                <a:lnTo>
                  <a:pt x="0" y="3688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7277377" y="3339156"/>
            <a:ext cx="3733246" cy="4114800"/>
          </a:xfrm>
          <a:custGeom>
            <a:avLst/>
            <a:gdLst/>
            <a:ahLst/>
            <a:cxnLst/>
            <a:rect r="r" b="b" t="t" l="l"/>
            <a:pathLst>
              <a:path h="4114800" w="3733246">
                <a:moveTo>
                  <a:pt x="0" y="0"/>
                </a:moveTo>
                <a:lnTo>
                  <a:pt x="3733246" y="0"/>
                </a:lnTo>
                <a:lnTo>
                  <a:pt x="3733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3177337" y="3596294"/>
            <a:ext cx="3644495" cy="3644495"/>
          </a:xfrm>
          <a:custGeom>
            <a:avLst/>
            <a:gdLst/>
            <a:ahLst/>
            <a:cxnLst/>
            <a:rect r="r" b="b" t="t" l="l"/>
            <a:pathLst>
              <a:path h="3644495" w="3644495">
                <a:moveTo>
                  <a:pt x="0" y="0"/>
                </a:moveTo>
                <a:lnTo>
                  <a:pt x="3644495" y="0"/>
                </a:lnTo>
                <a:lnTo>
                  <a:pt x="3644495" y="3644495"/>
                </a:lnTo>
                <a:lnTo>
                  <a:pt x="0" y="36444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577305" y="1390650"/>
            <a:ext cx="7600032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TOOLS &amp; TECHNOLOGIES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488045" y="8679792"/>
            <a:ext cx="531190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Kollektif Bold"/>
              </a:rPr>
              <a:t>NODEJS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99405" y="8679792"/>
            <a:ext cx="531190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Kollektif Bold"/>
              </a:rPr>
              <a:t>REACT JS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272921" y="8679792"/>
            <a:ext cx="531190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Kollektif Bold"/>
              </a:rPr>
              <a:t>TYPESCRIPT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369191"/>
            <a:ext cx="1475373" cy="147537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5287125"/>
            <a:ext cx="1475373" cy="147537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7202204"/>
            <a:ext cx="1475373" cy="147537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519363"/>
            <a:ext cx="16230600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REASONING FOR USING TOOLS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89823" y="3282096"/>
            <a:ext cx="346269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E6D73"/>
                </a:solidFill>
                <a:latin typeface="DM Sans Bold"/>
              </a:rPr>
              <a:t>WHY REACT JS?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89823" y="3798183"/>
            <a:ext cx="463112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88" indent="-226694" lvl="1">
              <a:lnSpc>
                <a:spcPts val="2519"/>
              </a:lnSpc>
              <a:buFont typeface="Arial"/>
              <a:buChar char="•"/>
            </a:pPr>
            <a:r>
              <a:rPr lang="en-US" sz="2099">
                <a:solidFill>
                  <a:srgbClr val="545454"/>
                </a:solidFill>
                <a:latin typeface="DM Sans Bold"/>
              </a:rPr>
              <a:t>Declarative Syntax</a:t>
            </a:r>
          </a:p>
          <a:p>
            <a:pPr marL="453388" indent="-226694" lvl="1">
              <a:lnSpc>
                <a:spcPts val="2519"/>
              </a:lnSpc>
              <a:buFont typeface="Arial"/>
              <a:buChar char="•"/>
            </a:pPr>
            <a:r>
              <a:rPr lang="en-US" sz="2099">
                <a:solidFill>
                  <a:srgbClr val="545454"/>
                </a:solidFill>
                <a:latin typeface="DM Sans Bold"/>
              </a:rPr>
              <a:t>Components Based Architecture</a:t>
            </a:r>
          </a:p>
          <a:p>
            <a:pPr marL="453388" indent="-226694" lvl="1">
              <a:lnSpc>
                <a:spcPts val="2519"/>
              </a:lnSpc>
              <a:buFont typeface="Arial"/>
              <a:buChar char="•"/>
            </a:pPr>
            <a:r>
              <a:rPr lang="en-US" sz="2099">
                <a:solidFill>
                  <a:srgbClr val="545454"/>
                </a:solidFill>
                <a:latin typeface="DM Sans Bold"/>
              </a:rPr>
              <a:t>Virtual DOM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89823" y="5198358"/>
            <a:ext cx="438013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48CFAE"/>
                </a:solidFill>
                <a:latin typeface="DM Sans Bold"/>
              </a:rPr>
              <a:t>NODEJS WITH EXPRESS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89823" y="5727314"/>
            <a:ext cx="463112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9" indent="-215899" lvl="1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545454"/>
                </a:solidFill>
                <a:latin typeface="DM Sans Bold"/>
              </a:rPr>
              <a:t>Efficient Sever-side javascript</a:t>
            </a:r>
          </a:p>
          <a:p>
            <a:pPr marL="431799" indent="-215899" lvl="1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545454"/>
                </a:solidFill>
                <a:latin typeface="DM Sans Bold"/>
              </a:rPr>
              <a:t>Fast and scalable</a:t>
            </a:r>
          </a:p>
          <a:p>
            <a:pPr marL="431799" indent="-215899" lvl="1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545454"/>
                </a:solidFill>
                <a:latin typeface="DM Sans Bold"/>
              </a:rPr>
              <a:t>Well-written framework Express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89823" y="7113437"/>
            <a:ext cx="301436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FFCB77"/>
                </a:solidFill>
                <a:latin typeface="DM Sans Bold"/>
              </a:rPr>
              <a:t>TYPESCRIPT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89823" y="7642393"/>
            <a:ext cx="463112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9" indent="-215899" lvl="1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545454"/>
                </a:solidFill>
                <a:latin typeface="DM Sans Bold"/>
              </a:rPr>
              <a:t>Static Typing</a:t>
            </a:r>
          </a:p>
          <a:p>
            <a:pPr marL="431799" indent="-215899" lvl="1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545454"/>
                </a:solidFill>
                <a:latin typeface="DM Sans Bold"/>
              </a:rPr>
              <a:t>Enhanced code maintainability</a:t>
            </a:r>
          </a:p>
          <a:p>
            <a:pPr marL="431799" indent="-215899" lvl="1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545454"/>
                </a:solidFill>
                <a:latin typeface="DM Sans Bold"/>
              </a:rPr>
              <a:t>ECMAScript compatibility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144000" y="5302933"/>
            <a:ext cx="1475373" cy="1475373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905123" y="5214166"/>
            <a:ext cx="301436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27C9D"/>
                </a:solidFill>
                <a:latin typeface="DM Sans Bold"/>
              </a:rPr>
              <a:t>PRISMA ORM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905123" y="5743122"/>
            <a:ext cx="463112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9" indent="-215899" lvl="1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545454"/>
                </a:solidFill>
                <a:latin typeface="DM Sans Bold"/>
              </a:rPr>
              <a:t>Type-safe database queries</a:t>
            </a:r>
          </a:p>
          <a:p>
            <a:pPr marL="431799" indent="-215899" lvl="1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545454"/>
                </a:solidFill>
                <a:latin typeface="DM Sans Bold"/>
              </a:rPr>
              <a:t>Declarative database modeling</a:t>
            </a:r>
          </a:p>
          <a:p>
            <a:pPr marL="431799" indent="-215899" lvl="1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545454"/>
                </a:solidFill>
                <a:latin typeface="DM Sans Bold"/>
              </a:rPr>
              <a:t>Automatic Migration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6304603" y="7678270"/>
            <a:ext cx="1048749" cy="104874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F46E5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3833915" y="3192777"/>
            <a:ext cx="10620170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FONTS &amp; COLORS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784200" y="5873750"/>
            <a:ext cx="10719600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>
                <a:solidFill>
                  <a:srgbClr val="545454"/>
                </a:solidFill>
                <a:latin typeface="DM Sans"/>
              </a:rPr>
              <a:t>There’s only one font is used in the whole application which is Inter font</a:t>
            </a:r>
          </a:p>
          <a:p>
            <a:pPr algn="ctr">
              <a:lnSpc>
                <a:spcPts val="3839"/>
              </a:lnSpc>
            </a:pPr>
            <a:r>
              <a:rPr lang="en-US" sz="3199">
                <a:solidFill>
                  <a:srgbClr val="545454"/>
                </a:solidFill>
                <a:latin typeface="DM Sans Bold"/>
              </a:rPr>
              <a:t>The color pallet is:</a:t>
            </a:r>
          </a:p>
          <a:p>
            <a:pPr algn="ctr">
              <a:lnSpc>
                <a:spcPts val="3839"/>
              </a:lnSpc>
            </a:pPr>
          </a:p>
        </p:txBody>
      </p:sp>
      <p:grpSp>
        <p:nvGrpSpPr>
          <p:cNvPr name="Group 46" id="46"/>
          <p:cNvGrpSpPr/>
          <p:nvPr/>
        </p:nvGrpSpPr>
        <p:grpSpPr>
          <a:xfrm rot="0">
            <a:off x="7732947" y="7678270"/>
            <a:ext cx="1048749" cy="1048749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252396" y="7678270"/>
            <a:ext cx="1048749" cy="1048749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820753" y="7678270"/>
            <a:ext cx="1048749" cy="1048749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189410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86918" y="5866444"/>
            <a:ext cx="7514164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</a:rPr>
              <a:t>Muhammad Shaheer (BITF20M005)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2" id="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5" id="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8" id="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DAF4G3auW_4</dc:identifier>
  <dcterms:modified xsi:type="dcterms:W3CDTF">2011-08-01T06:04:30Z</dcterms:modified>
  <cp:revision>1</cp:revision>
  <dc:title>StudeProject</dc:title>
</cp:coreProperties>
</file>