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68" r:id="rId4"/>
    <p:sldId id="284" r:id="rId5"/>
    <p:sldId id="261" r:id="rId6"/>
    <p:sldId id="262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63" r:id="rId22"/>
    <p:sldId id="264" r:id="rId23"/>
    <p:sldId id="266" r:id="rId24"/>
    <p:sldId id="267" r:id="rId25"/>
    <p:sldId id="26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307" y="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76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87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8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03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02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5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5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95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2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62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C1F9D-D338-43BA-9D7C-50E205E04079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A62F4-A637-4CAC-A8C1-754325E458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1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FE3FA0-7C66-3CDE-C3C5-D681347770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069" b="4008"/>
          <a:stretch/>
        </p:blipFill>
        <p:spPr>
          <a:xfrm>
            <a:off x="1524020" y="10"/>
            <a:ext cx="9143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6950" y="1860920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1896" y="2299176"/>
            <a:ext cx="3098526" cy="1571164"/>
          </a:xfrm>
        </p:spPr>
        <p:txBody>
          <a:bodyPr anchor="t">
            <a:normAutofit/>
          </a:bodyPr>
          <a:lstStyle/>
          <a:p>
            <a:pPr algn="l"/>
            <a:r>
              <a:rPr lang="en-US" sz="310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91896" y="4199213"/>
            <a:ext cx="3143954" cy="598548"/>
          </a:xfrm>
        </p:spPr>
        <p:txBody>
          <a:bodyPr anchor="ctr">
            <a:normAutofit/>
          </a:bodyPr>
          <a:lstStyle/>
          <a:p>
            <a:pPr algn="l"/>
            <a:r>
              <a:rPr lang="en-US" sz="1600"/>
              <a:t>A first dynamic container class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76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8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32AF0-A0E6-4F00-9376-B6E33EE64358}"/>
              </a:ext>
            </a:extLst>
          </p:cNvPr>
          <p:cNvSpPr/>
          <p:nvPr/>
        </p:nvSpPr>
        <p:spPr>
          <a:xfrm>
            <a:off x="4066208" y="3153730"/>
            <a:ext cx="926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F38A3-9EF9-437E-B47B-D22698E7E79F}"/>
              </a:ext>
            </a:extLst>
          </p:cNvPr>
          <p:cNvCxnSpPr/>
          <p:nvPr/>
        </p:nvCxnSpPr>
        <p:spPr>
          <a:xfrm flipV="1">
            <a:off x="4867004" y="3102468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676400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FB4670-2FF8-4847-AD99-03894A47D9C8}"/>
              </a:ext>
            </a:extLst>
          </p:cNvPr>
          <p:cNvSpPr/>
          <p:nvPr/>
        </p:nvSpPr>
        <p:spPr>
          <a:xfrm>
            <a:off x="2672066" y="2657123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E6DFBDA-E246-49AF-8953-8FAAEDB0AA06}"/>
              </a:ext>
            </a:extLst>
          </p:cNvPr>
          <p:cNvSpPr/>
          <p:nvPr/>
        </p:nvSpPr>
        <p:spPr>
          <a:xfrm>
            <a:off x="4676503" y="327311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2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676400" y="3787667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3D00A9-25FD-4345-B84B-3C28D990AA55}"/>
              </a:ext>
            </a:extLst>
          </p:cNvPr>
          <p:cNvSpPr/>
          <p:nvPr/>
        </p:nvSpPr>
        <p:spPr>
          <a:xfrm>
            <a:off x="2685756" y="2656689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C31755-A403-DC43-20A6-A1CDCFF221EA}"/>
              </a:ext>
            </a:extLst>
          </p:cNvPr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C1D23CF2-0EEE-4A05-A183-7C046BFF65B8}"/>
              </a:ext>
            </a:extLst>
          </p:cNvPr>
          <p:cNvSpPr/>
          <p:nvPr/>
        </p:nvSpPr>
        <p:spPr>
          <a:xfrm>
            <a:off x="4066208" y="3153730"/>
            <a:ext cx="926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57B819-5260-03CF-D062-73563DF86C14}"/>
              </a:ext>
            </a:extLst>
          </p:cNvPr>
          <p:cNvCxnSpPr/>
          <p:nvPr/>
        </p:nvCxnSpPr>
        <p:spPr>
          <a:xfrm flipV="1">
            <a:off x="4867004" y="3102468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64F3E9E-3E12-35C1-FD40-C911DCF83FB5}"/>
              </a:ext>
            </a:extLst>
          </p:cNvPr>
          <p:cNvSpPr/>
          <p:nvPr/>
        </p:nvSpPr>
        <p:spPr>
          <a:xfrm>
            <a:off x="4676503" y="327311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676400" y="4306163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3B1D49-1EA3-4B6E-BD53-48E52BED634D}"/>
              </a:ext>
            </a:extLst>
          </p:cNvPr>
          <p:cNvSpPr/>
          <p:nvPr/>
        </p:nvSpPr>
        <p:spPr>
          <a:xfrm>
            <a:off x="2685756" y="2656689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4584E0F-E784-4B43-BBE6-B3FBA5ED66EE}"/>
              </a:ext>
            </a:extLst>
          </p:cNvPr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3234EE6-74DA-BDA9-09F4-7FA3DE043AC4}"/>
              </a:ext>
            </a:extLst>
          </p:cNvPr>
          <p:cNvSpPr/>
          <p:nvPr/>
        </p:nvSpPr>
        <p:spPr>
          <a:xfrm>
            <a:off x="4066208" y="3153730"/>
            <a:ext cx="926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B54B1D-674F-FF22-9F12-277B821CD2EB}"/>
              </a:ext>
            </a:extLst>
          </p:cNvPr>
          <p:cNvCxnSpPr/>
          <p:nvPr/>
        </p:nvCxnSpPr>
        <p:spPr>
          <a:xfrm flipV="1">
            <a:off x="4867004" y="3102468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6C52F410-D5C2-DC38-B42D-84A3F08D0A82}"/>
              </a:ext>
            </a:extLst>
          </p:cNvPr>
          <p:cNvSpPr/>
          <p:nvPr/>
        </p:nvSpPr>
        <p:spPr>
          <a:xfrm>
            <a:off x="4676503" y="327311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28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676400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BDF1E9-69B6-4F27-B630-9A8C1A933DDD}"/>
              </a:ext>
            </a:extLst>
          </p:cNvPr>
          <p:cNvSpPr/>
          <p:nvPr/>
        </p:nvSpPr>
        <p:spPr>
          <a:xfrm>
            <a:off x="2685756" y="2656689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313837-8452-4024-AC96-C70CDF551E49}"/>
              </a:ext>
            </a:extLst>
          </p:cNvPr>
          <p:cNvSpPr/>
          <p:nvPr/>
        </p:nvSpPr>
        <p:spPr>
          <a:xfrm>
            <a:off x="5532778" y="3180990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7D1EAA-2995-4A1C-9B97-F0CE91BD6934}"/>
              </a:ext>
            </a:extLst>
          </p:cNvPr>
          <p:cNvCxnSpPr/>
          <p:nvPr/>
        </p:nvCxnSpPr>
        <p:spPr>
          <a:xfrm flipV="1">
            <a:off x="6364358" y="3129728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DDCAF7C-78A6-4EA8-8EFB-0798DD6F2614}"/>
              </a:ext>
            </a:extLst>
          </p:cNvPr>
          <p:cNvSpPr/>
          <p:nvPr/>
        </p:nvSpPr>
        <p:spPr>
          <a:xfrm>
            <a:off x="6225586" y="3285206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0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r>
              <a:rPr lang="en-US" b="1" dirty="0">
                <a:solidFill>
                  <a:srgbClr val="7030A0"/>
                </a:solidFill>
              </a:rPr>
              <a:t>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676400" y="3787667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596D5B-BCA4-407B-A478-E2007B83DD58}"/>
              </a:ext>
            </a:extLst>
          </p:cNvPr>
          <p:cNvSpPr/>
          <p:nvPr/>
        </p:nvSpPr>
        <p:spPr>
          <a:xfrm>
            <a:off x="2685756" y="2656689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A53016F-DB3D-43E0-9DC8-8ED3435049E2}"/>
              </a:ext>
            </a:extLst>
          </p:cNvPr>
          <p:cNvSpPr/>
          <p:nvPr/>
        </p:nvSpPr>
        <p:spPr>
          <a:xfrm>
            <a:off x="5532778" y="3180990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46FB491-DB3F-4F17-87ED-39C54B321955}"/>
              </a:ext>
            </a:extLst>
          </p:cNvPr>
          <p:cNvCxnSpPr/>
          <p:nvPr/>
        </p:nvCxnSpPr>
        <p:spPr>
          <a:xfrm flipV="1">
            <a:off x="6364358" y="3129728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7F4A080-C8C0-461B-8604-55E458096740}"/>
              </a:ext>
            </a:extLst>
          </p:cNvPr>
          <p:cNvSpPr/>
          <p:nvPr/>
        </p:nvSpPr>
        <p:spPr>
          <a:xfrm>
            <a:off x="6225586" y="3285206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53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676400" y="4306163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258FB82-ACBF-4E9F-8BCD-6941F7970F82}"/>
              </a:ext>
            </a:extLst>
          </p:cNvPr>
          <p:cNvSpPr/>
          <p:nvPr/>
        </p:nvSpPr>
        <p:spPr>
          <a:xfrm>
            <a:off x="2685756" y="2656689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9AFC513-F3DE-47BC-BB1E-BB147620643B}"/>
              </a:ext>
            </a:extLst>
          </p:cNvPr>
          <p:cNvSpPr/>
          <p:nvPr/>
        </p:nvSpPr>
        <p:spPr>
          <a:xfrm>
            <a:off x="5532778" y="3180990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1144E14-B9F2-4283-B546-472438F86A32}"/>
              </a:ext>
            </a:extLst>
          </p:cNvPr>
          <p:cNvCxnSpPr/>
          <p:nvPr/>
        </p:nvCxnSpPr>
        <p:spPr>
          <a:xfrm flipV="1">
            <a:off x="6364358" y="3129728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BFC0893-4B41-4EE4-BFAE-79CD911B677E}"/>
              </a:ext>
            </a:extLst>
          </p:cNvPr>
          <p:cNvSpPr/>
          <p:nvPr/>
        </p:nvSpPr>
        <p:spPr>
          <a:xfrm>
            <a:off x="6225586" y="3285206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02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717964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C9D09CE-19ED-4D20-8A70-2F13257935C7}"/>
              </a:ext>
            </a:extLst>
          </p:cNvPr>
          <p:cNvSpPr/>
          <p:nvPr/>
        </p:nvSpPr>
        <p:spPr>
          <a:xfrm>
            <a:off x="2685756" y="2656689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A28D00-75CD-47EF-82D4-0D2F534E1F49}"/>
              </a:ext>
            </a:extLst>
          </p:cNvPr>
          <p:cNvSpPr/>
          <p:nvPr/>
        </p:nvSpPr>
        <p:spPr>
          <a:xfrm>
            <a:off x="6864622" y="3153022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CD9BD7B-97A3-455E-8B47-6BFD4F1F59A0}"/>
              </a:ext>
            </a:extLst>
          </p:cNvPr>
          <p:cNvCxnSpPr/>
          <p:nvPr/>
        </p:nvCxnSpPr>
        <p:spPr>
          <a:xfrm flipV="1">
            <a:off x="7696202" y="3101760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3352AAE-490C-48EB-802B-F98B6AC5794F}"/>
              </a:ext>
            </a:extLst>
          </p:cNvPr>
          <p:cNvSpPr/>
          <p:nvPr/>
        </p:nvSpPr>
        <p:spPr>
          <a:xfrm>
            <a:off x="7557430" y="325723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45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717964" y="3787667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94E69A-7DD7-4642-BB66-AD9249983B64}"/>
              </a:ext>
            </a:extLst>
          </p:cNvPr>
          <p:cNvSpPr/>
          <p:nvPr/>
        </p:nvSpPr>
        <p:spPr>
          <a:xfrm>
            <a:off x="2685756" y="2656689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904507-4548-4EB8-A105-D997805CB3C6}"/>
              </a:ext>
            </a:extLst>
          </p:cNvPr>
          <p:cNvSpPr/>
          <p:nvPr/>
        </p:nvSpPr>
        <p:spPr>
          <a:xfrm>
            <a:off x="6864622" y="3153022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7C1690-4405-488C-9524-91790B1F6115}"/>
              </a:ext>
            </a:extLst>
          </p:cNvPr>
          <p:cNvCxnSpPr/>
          <p:nvPr/>
        </p:nvCxnSpPr>
        <p:spPr>
          <a:xfrm flipV="1">
            <a:off x="7696202" y="3101760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16FE9DE-D24E-42B4-A15E-9931B02F6BC3}"/>
              </a:ext>
            </a:extLst>
          </p:cNvPr>
          <p:cNvSpPr/>
          <p:nvPr/>
        </p:nvSpPr>
        <p:spPr>
          <a:xfrm>
            <a:off x="7557430" y="325723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574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1"/>
            <a:ext cx="7924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					otto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790004" y="4324636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4C9CC6-84E4-438E-A205-FC772C12BD77}"/>
              </a:ext>
            </a:extLst>
          </p:cNvPr>
          <p:cNvSpPr/>
          <p:nvPr/>
        </p:nvSpPr>
        <p:spPr>
          <a:xfrm>
            <a:off x="2685756" y="2656689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16D601-7EBB-44CF-A435-3F3DBE39BC36}"/>
              </a:ext>
            </a:extLst>
          </p:cNvPr>
          <p:cNvSpPr/>
          <p:nvPr/>
        </p:nvSpPr>
        <p:spPr>
          <a:xfrm>
            <a:off x="6864622" y="3153022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F77642-1BE3-4BA2-90C1-E5AE1C4B2A74}"/>
              </a:ext>
            </a:extLst>
          </p:cNvPr>
          <p:cNvCxnSpPr/>
          <p:nvPr/>
        </p:nvCxnSpPr>
        <p:spPr>
          <a:xfrm flipV="1">
            <a:off x="7696202" y="3101760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266E469-9BF8-47F2-9B28-29CE1A9B8869}"/>
              </a:ext>
            </a:extLst>
          </p:cNvPr>
          <p:cNvSpPr/>
          <p:nvPr/>
        </p:nvSpPr>
        <p:spPr>
          <a:xfrm>
            <a:off x="7557430" y="325723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4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1"/>
            <a:ext cx="7924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					otto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790004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CD3B72-4A7B-4DCD-A695-204150F719AA}"/>
              </a:ext>
            </a:extLst>
          </p:cNvPr>
          <p:cNvSpPr/>
          <p:nvPr/>
        </p:nvSpPr>
        <p:spPr>
          <a:xfrm>
            <a:off x="2685756" y="2656689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96942E-D918-459B-A2D0-8C309C093930}"/>
              </a:ext>
            </a:extLst>
          </p:cNvPr>
          <p:cNvSpPr/>
          <p:nvPr/>
        </p:nvSpPr>
        <p:spPr>
          <a:xfrm>
            <a:off x="7778803" y="3190517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D25BAA7-404B-47AF-993D-D7F47FC22261}"/>
              </a:ext>
            </a:extLst>
          </p:cNvPr>
          <p:cNvCxnSpPr>
            <a:cxnSpLocks/>
          </p:cNvCxnSpPr>
          <p:nvPr/>
        </p:nvCxnSpPr>
        <p:spPr>
          <a:xfrm flipV="1">
            <a:off x="8610382" y="2923818"/>
            <a:ext cx="533618" cy="4513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178EC1A-BD17-4DFB-B805-96CF5534A67F}"/>
              </a:ext>
            </a:extLst>
          </p:cNvPr>
          <p:cNvSpPr/>
          <p:nvPr/>
        </p:nvSpPr>
        <p:spPr>
          <a:xfrm>
            <a:off x="8471611" y="329473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4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Linked List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76962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head </a:t>
            </a:r>
            <a:r>
              <a:rPr lang="en-US" sz="2400" b="1" dirty="0">
                <a:solidFill>
                  <a:srgbClr val="7030A0"/>
                </a:solidFill>
              </a:rPr>
              <a:t>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(“otto”, null);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C389B-1FEC-45FF-AC17-0FF52834F8BB}"/>
              </a:ext>
            </a:extLst>
          </p:cNvPr>
          <p:cNvSpPr txBox="1"/>
          <p:nvPr/>
        </p:nvSpPr>
        <p:spPr>
          <a:xfrm>
            <a:off x="6090602" y="832368"/>
            <a:ext cx="2041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value,    next will point to null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0A3C4-697F-4028-B283-E85530C345FD}"/>
              </a:ext>
            </a:extLst>
          </p:cNvPr>
          <p:cNvSpPr txBox="1"/>
          <p:nvPr/>
        </p:nvSpPr>
        <p:spPr>
          <a:xfrm>
            <a:off x="609600" y="2362200"/>
            <a:ext cx="112013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Assignment statements (=) have an order of operations:</a:t>
            </a:r>
          </a:p>
          <a:p>
            <a:r>
              <a:rPr lang="en-US" dirty="0"/>
              <a:t>you must complete what is to the right of the operator before you do the assignment to the identifier on the left</a:t>
            </a:r>
          </a:p>
          <a:p>
            <a:endParaRPr lang="en-US" dirty="0"/>
          </a:p>
          <a:p>
            <a:r>
              <a:rPr lang="en-US" dirty="0"/>
              <a:t>Here, we must first make a </a:t>
            </a:r>
            <a:r>
              <a:rPr lang="en-US" dirty="0" err="1"/>
              <a:t>ListNode</a:t>
            </a:r>
            <a:r>
              <a:rPr lang="en-US" dirty="0"/>
              <a:t> that stores the value “</a:t>
            </a:r>
            <a:r>
              <a:rPr lang="en-US" dirty="0">
                <a:solidFill>
                  <a:srgbClr val="7030A0"/>
                </a:solidFill>
              </a:rPr>
              <a:t>otto</a:t>
            </a:r>
            <a:r>
              <a:rPr lang="en-US" dirty="0"/>
              <a:t>”, who’s next points-to null</a:t>
            </a:r>
          </a:p>
          <a:p>
            <a:endParaRPr lang="en-US" dirty="0"/>
          </a:p>
          <a:p>
            <a:r>
              <a:rPr lang="en-US" dirty="0"/>
              <a:t>Then we can assign the head to point-to that new </a:t>
            </a:r>
            <a:r>
              <a:rPr lang="en-US" dirty="0" err="1"/>
              <a:t>ListNode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EF01E1-061F-4422-3CFC-AA65A8B003CB}"/>
              </a:ext>
            </a:extLst>
          </p:cNvPr>
          <p:cNvCxnSpPr>
            <a:cxnSpLocks/>
          </p:cNvCxnSpPr>
          <p:nvPr/>
        </p:nvCxnSpPr>
        <p:spPr>
          <a:xfrm>
            <a:off x="997208" y="4891138"/>
            <a:ext cx="278598" cy="2626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9EBCBB-5CF3-EDD0-3BE5-AA2082021A3F}"/>
              </a:ext>
            </a:extLst>
          </p:cNvPr>
          <p:cNvCxnSpPr/>
          <p:nvPr/>
        </p:nvCxnSpPr>
        <p:spPr>
          <a:xfrm>
            <a:off x="997209" y="518295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E4FECB-95EA-FDFC-8186-6983FDEB029D}"/>
              </a:ext>
            </a:extLst>
          </p:cNvPr>
          <p:cNvCxnSpPr/>
          <p:nvPr/>
        </p:nvCxnSpPr>
        <p:spPr>
          <a:xfrm>
            <a:off x="997209" y="571635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75D6A8-8607-F075-94FC-E35CE3822A8E}"/>
              </a:ext>
            </a:extLst>
          </p:cNvPr>
          <p:cNvCxnSpPr/>
          <p:nvPr/>
        </p:nvCxnSpPr>
        <p:spPr>
          <a:xfrm>
            <a:off x="1863015" y="518295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099774-495B-F549-DCED-86429C183790}"/>
              </a:ext>
            </a:extLst>
          </p:cNvPr>
          <p:cNvCxnSpPr/>
          <p:nvPr/>
        </p:nvCxnSpPr>
        <p:spPr>
          <a:xfrm>
            <a:off x="2015415" y="518295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10ABDC-77E9-90BE-043F-62EB79B3F963}"/>
              </a:ext>
            </a:extLst>
          </p:cNvPr>
          <p:cNvCxnSpPr>
            <a:cxnSpLocks/>
          </p:cNvCxnSpPr>
          <p:nvPr/>
        </p:nvCxnSpPr>
        <p:spPr>
          <a:xfrm>
            <a:off x="1958809" y="5449652"/>
            <a:ext cx="32719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989C97-8E84-C938-740D-DC4BDA0BB755}"/>
              </a:ext>
            </a:extLst>
          </p:cNvPr>
          <p:cNvCxnSpPr/>
          <p:nvPr/>
        </p:nvCxnSpPr>
        <p:spPr>
          <a:xfrm>
            <a:off x="997208" y="519057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CB63D91-2873-AD77-4627-B96C2F8D4A88}"/>
              </a:ext>
            </a:extLst>
          </p:cNvPr>
          <p:cNvSpPr/>
          <p:nvPr/>
        </p:nvSpPr>
        <p:spPr>
          <a:xfrm>
            <a:off x="221991" y="4645501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5E14E4-96B4-B0AF-0F3D-A85F0BF7ECBE}"/>
              </a:ext>
            </a:extLst>
          </p:cNvPr>
          <p:cNvSpPr/>
          <p:nvPr/>
        </p:nvSpPr>
        <p:spPr>
          <a:xfrm>
            <a:off x="901959" y="4747595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472C01C-7C75-EE7E-0016-E2BD735107AE}"/>
              </a:ext>
            </a:extLst>
          </p:cNvPr>
          <p:cNvSpPr/>
          <p:nvPr/>
        </p:nvSpPr>
        <p:spPr>
          <a:xfrm>
            <a:off x="1136315" y="5255954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otto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9F2287-9FF1-4415-9FBE-4427CE3786F5}"/>
              </a:ext>
            </a:extLst>
          </p:cNvPr>
          <p:cNvSpPr/>
          <p:nvPr/>
        </p:nvSpPr>
        <p:spPr>
          <a:xfrm>
            <a:off x="2250624" y="5255954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556664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1"/>
            <a:ext cx="7924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rgbClr val="C00000"/>
                </a:solidFill>
              </a:rPr>
              <a:t>FALSE</a:t>
            </a:r>
            <a:r>
              <a:rPr lang="en-US" b="1" dirty="0">
                <a:solidFill>
                  <a:srgbClr val="7030A0"/>
                </a:solidFill>
              </a:rPr>
              <a:t>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 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bob</a:t>
            </a:r>
          </a:p>
          <a:p>
            <a:r>
              <a:rPr lang="en-US" b="1" dirty="0">
                <a:solidFill>
                  <a:srgbClr val="7030A0"/>
                </a:solidFill>
              </a:rPr>
              <a:t>}	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mam</a:t>
            </a:r>
          </a:p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					otto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790004" y="4572000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89C38B-B5B6-48AE-82EA-ED60C880CF4B}"/>
              </a:ext>
            </a:extLst>
          </p:cNvPr>
          <p:cNvSpPr/>
          <p:nvPr/>
        </p:nvSpPr>
        <p:spPr>
          <a:xfrm>
            <a:off x="2685756" y="2656689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10A10DF-AD04-4EDF-A376-B73CE44A68B6}"/>
              </a:ext>
            </a:extLst>
          </p:cNvPr>
          <p:cNvSpPr/>
          <p:nvPr/>
        </p:nvSpPr>
        <p:spPr>
          <a:xfrm>
            <a:off x="7778803" y="3190517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4A43CB9-D552-4C71-B10D-4C2A98580B96}"/>
              </a:ext>
            </a:extLst>
          </p:cNvPr>
          <p:cNvCxnSpPr>
            <a:cxnSpLocks/>
          </p:cNvCxnSpPr>
          <p:nvPr/>
        </p:nvCxnSpPr>
        <p:spPr>
          <a:xfrm flipV="1">
            <a:off x="8610382" y="2923818"/>
            <a:ext cx="533618" cy="45136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94FFB29-9729-4241-807C-B653E4CDF24F}"/>
              </a:ext>
            </a:extLst>
          </p:cNvPr>
          <p:cNvSpPr/>
          <p:nvPr/>
        </p:nvSpPr>
        <p:spPr>
          <a:xfrm>
            <a:off x="8471611" y="329473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2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way to traverse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0" y="3429000"/>
            <a:ext cx="739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for(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 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!= null;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curr.getValue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dirty="0">
                <a:solidFill>
                  <a:srgbClr val="C00000"/>
                </a:solidFill>
              </a:rPr>
              <a:t>//show </a:t>
            </a:r>
            <a:r>
              <a:rPr lang="en-US" dirty="0" err="1">
                <a:solidFill>
                  <a:srgbClr val="C00000"/>
                </a:solidFill>
              </a:rPr>
              <a:t>curr’s</a:t>
            </a:r>
            <a:r>
              <a:rPr lang="en-US" dirty="0">
                <a:solidFill>
                  <a:srgbClr val="C00000"/>
                </a:solidFill>
              </a:rPr>
              <a:t> value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//note that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starts at the first element (head)</a:t>
            </a:r>
          </a:p>
          <a:p>
            <a:r>
              <a:rPr lang="en-US" dirty="0">
                <a:solidFill>
                  <a:srgbClr val="C00000"/>
                </a:solidFill>
              </a:rPr>
              <a:t>//the loop continues while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is not at the end (null)</a:t>
            </a:r>
          </a:p>
          <a:p>
            <a:r>
              <a:rPr lang="en-US" dirty="0">
                <a:solidFill>
                  <a:srgbClr val="C00000"/>
                </a:solidFill>
              </a:rPr>
              <a:t>//and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advances by moving to the next element in the list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414DC3B-6ABE-4F9F-B1B3-A00AD36007FC}"/>
              </a:ext>
            </a:extLst>
          </p:cNvPr>
          <p:cNvSpPr/>
          <p:nvPr/>
        </p:nvSpPr>
        <p:spPr>
          <a:xfrm>
            <a:off x="2685756" y="2656689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78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an element into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1800" b="1" dirty="0"/>
              <a:t>Use a temp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r>
              <a:rPr lang="en-US" sz="1800" dirty="0"/>
              <a:t>Link the temp reference to the new node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114800" y="248272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114800" y="301612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80606" y="248272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133006" y="248272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76400" y="274942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114799" y="24903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14009" y="250776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14009" y="304116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79815" y="250776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532215" y="250776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75609" y="277446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514008" y="251538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913215" y="24903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913215" y="30237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9021" y="24903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931421" y="24903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74815" y="275704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913214" y="2497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305802" y="248272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305802" y="301612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71608" y="248272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324008" y="248272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67402" y="274942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305801" y="24903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77193" y="274942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009203" y="2550217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23988" y="3298371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temp = </a:t>
            </a:r>
            <a:r>
              <a:rPr lang="en-US" b="1" dirty="0" err="1">
                <a:solidFill>
                  <a:srgbClr val="7030A0"/>
                </a:solidFill>
              </a:rPr>
              <a:t>head.getNext</a:t>
            </a:r>
            <a:r>
              <a:rPr lang="en-US" b="1" dirty="0">
                <a:solidFill>
                  <a:srgbClr val="7030A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01402F-89B9-45E0-A7FD-4D1FD3C2EA43}"/>
              </a:ext>
            </a:extLst>
          </p:cNvPr>
          <p:cNvSpPr/>
          <p:nvPr/>
        </p:nvSpPr>
        <p:spPr>
          <a:xfrm>
            <a:off x="3575324" y="2636451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85404E-C99E-4362-ADF4-0F4FF5C9ECF8}"/>
              </a:ext>
            </a:extLst>
          </p:cNvPr>
          <p:cNvSpPr/>
          <p:nvPr/>
        </p:nvSpPr>
        <p:spPr>
          <a:xfrm>
            <a:off x="6309581" y="3190119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temp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213925-AFC4-4FF2-810B-ADFEDB1B7F71}"/>
              </a:ext>
            </a:extLst>
          </p:cNvPr>
          <p:cNvCxnSpPr>
            <a:cxnSpLocks/>
          </p:cNvCxnSpPr>
          <p:nvPr/>
        </p:nvCxnSpPr>
        <p:spPr>
          <a:xfrm flipV="1">
            <a:off x="7217664" y="3102868"/>
            <a:ext cx="202575" cy="260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7C1CF1B-7241-4320-882D-9E1C371F6829}"/>
              </a:ext>
            </a:extLst>
          </p:cNvPr>
          <p:cNvSpPr/>
          <p:nvPr/>
        </p:nvSpPr>
        <p:spPr>
          <a:xfrm>
            <a:off x="7014240" y="3292911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964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an element into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1800" dirty="0"/>
              <a:t>Use a temp reference to traverse to the node before the spot you want to insert</a:t>
            </a:r>
          </a:p>
          <a:p>
            <a:r>
              <a:rPr lang="en-US" sz="1800" b="1" dirty="0"/>
              <a:t>Create the new node - have its next link to the node after the spot to insert</a:t>
            </a:r>
          </a:p>
          <a:p>
            <a:r>
              <a:rPr lang="en-US" sz="1800" dirty="0"/>
              <a:t>Link the temp reference to the new node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057457" y="2450069"/>
            <a:ext cx="101820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57457" y="2983469"/>
            <a:ext cx="101820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23263" y="2450069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75663" y="2450069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19057" y="2716769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7456" y="2457689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56666" y="2475106"/>
            <a:ext cx="101820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56666" y="3008506"/>
            <a:ext cx="101820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22472" y="2475106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4872" y="2475106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18266" y="2741806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56665" y="2482726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5872" y="2457689"/>
            <a:ext cx="101820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5872" y="2991089"/>
            <a:ext cx="101820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21678" y="2457689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74078" y="2457689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17472" y="2724389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5871" y="2465309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48459" y="2450069"/>
            <a:ext cx="101820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248459" y="2983469"/>
            <a:ext cx="101820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14265" y="2450069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266665" y="2450069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10059" y="2716769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48458" y="2457689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19850" y="2716769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51860" y="2517560"/>
            <a:ext cx="7642513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head     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anna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bob                    mam          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otto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null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   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23988" y="3298371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temp =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head.getNext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getNext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67558" y="4463925"/>
            <a:ext cx="5025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x = new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“nan”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temp.getNext</a:t>
            </a:r>
            <a:r>
              <a:rPr lang="en-US" b="1" dirty="0">
                <a:solidFill>
                  <a:srgbClr val="7030A0"/>
                </a:solidFill>
              </a:rPr>
              <a:t>());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057457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57457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232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75663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19057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57456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56666" y="36828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56666" y="42162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224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74872" y="36828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418266" y="394950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56665" y="369042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55872" y="36653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55872" y="419879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216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87407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817472" y="393209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855871" y="367301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248459" y="36577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248459" y="419117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1142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266665" y="365777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210059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248458" y="366539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619850" y="392447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951860" y="3725262"/>
            <a:ext cx="76425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temp                </a:t>
            </a:r>
          </a:p>
          <a:p>
            <a:r>
              <a:rPr lang="en-US" dirty="0"/>
              <a:t>                                  </a:t>
            </a:r>
            <a:r>
              <a:rPr lang="en-US" dirty="0">
                <a:solidFill>
                  <a:srgbClr val="FF0000"/>
                </a:solidFill>
              </a:rPr>
              <a:t>           </a:t>
            </a:r>
            <a:r>
              <a:rPr lang="en-US" dirty="0"/>
              <a:t>                                   x                 nan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 flipV="1">
            <a:off x="7235017" y="4223827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944027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944028" y="43620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944028" y="4895475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8098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62234" y="4362075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905628" y="4186927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569279" y="4750695"/>
            <a:ext cx="37474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D234ACC-F854-4229-9E81-C605DC4EBF69}"/>
              </a:ext>
            </a:extLst>
          </p:cNvPr>
          <p:cNvSpPr/>
          <p:nvPr/>
        </p:nvSpPr>
        <p:spPr>
          <a:xfrm>
            <a:off x="3548270" y="2585912"/>
            <a:ext cx="190500" cy="216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D9EFC3A-2BC9-4416-A6FC-77A979BE3B5A}"/>
              </a:ext>
            </a:extLst>
          </p:cNvPr>
          <p:cNvSpPr/>
          <p:nvPr/>
        </p:nvSpPr>
        <p:spPr>
          <a:xfrm>
            <a:off x="3562156" y="3823606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F00662B-49F1-4A85-9E96-DA34BA91574E}"/>
              </a:ext>
            </a:extLst>
          </p:cNvPr>
          <p:cNvSpPr/>
          <p:nvPr/>
        </p:nvSpPr>
        <p:spPr>
          <a:xfrm>
            <a:off x="6281083" y="3126238"/>
            <a:ext cx="95681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temp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92B8B80-EC5D-4BFC-8BC1-C5B5E98430E2}"/>
              </a:ext>
            </a:extLst>
          </p:cNvPr>
          <p:cNvCxnSpPr>
            <a:cxnSpLocks/>
          </p:cNvCxnSpPr>
          <p:nvPr/>
        </p:nvCxnSpPr>
        <p:spPr>
          <a:xfrm flipV="1">
            <a:off x="7189166" y="3038987"/>
            <a:ext cx="202575" cy="26047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20C5646-DAC4-4647-B26B-F52A9EE0BF6A}"/>
              </a:ext>
            </a:extLst>
          </p:cNvPr>
          <p:cNvSpPr/>
          <p:nvPr/>
        </p:nvSpPr>
        <p:spPr>
          <a:xfrm>
            <a:off x="6985742" y="3229030"/>
            <a:ext cx="190500" cy="216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55327CA-E583-41B1-97B5-32560F830979}"/>
              </a:ext>
            </a:extLst>
          </p:cNvPr>
          <p:cNvSpPr/>
          <p:nvPr/>
        </p:nvSpPr>
        <p:spPr>
          <a:xfrm>
            <a:off x="7044517" y="435312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56A56C-1C86-48AA-BBE4-762336DEDA9E}"/>
              </a:ext>
            </a:extLst>
          </p:cNvPr>
          <p:cNvSpPr/>
          <p:nvPr/>
        </p:nvSpPr>
        <p:spPr>
          <a:xfrm>
            <a:off x="7381725" y="4677306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1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Inserting an element into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1800" dirty="0"/>
              <a:t>Use a temp reference to traverse to the node before the spot you want to insert</a:t>
            </a:r>
          </a:p>
          <a:p>
            <a:r>
              <a:rPr lang="en-US" sz="1800" dirty="0"/>
              <a:t>Create the new node - have its next link to the node after the spot to insert</a:t>
            </a:r>
          </a:p>
          <a:p>
            <a:r>
              <a:rPr lang="en-US" sz="1800" b="1" dirty="0"/>
              <a:t>Link the temp reference to the new node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057457" y="2366744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057457" y="2900144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923263" y="2366744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075663" y="2366744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019057" y="2633444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57456" y="2374364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456666" y="2391781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56666" y="2925181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322472" y="2391781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474872" y="2391781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18266" y="2658481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56665" y="2399401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855872" y="2374364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855872" y="2907764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21678" y="2374364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874078" y="2374364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817472" y="2641064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855871" y="2381984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248459" y="2366744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8248459" y="2900144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114265" y="2366744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266665" y="2366744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10059" y="2633444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8248458" y="2374364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619850" y="2633444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951860" y="2434235"/>
            <a:ext cx="7642513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head     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anna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bob                    mam          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otto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null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     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23988" y="3298371"/>
            <a:ext cx="4257191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temp =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head.getNext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().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getNext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();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167558" y="4463925"/>
            <a:ext cx="5025030" cy="369332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 x = new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(“nan”, </a:t>
            </a:r>
            <a:r>
              <a:rPr lang="en-US" b="1" dirty="0" err="1">
                <a:solidFill>
                  <a:schemeClr val="bg1">
                    <a:lumMod val="65000"/>
                  </a:schemeClr>
                </a:solidFill>
              </a:rPr>
              <a:t>temp.getNext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());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148642" y="5606925"/>
            <a:ext cx="1798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temp.setNext</a:t>
            </a:r>
            <a:r>
              <a:rPr lang="en-US" b="1" dirty="0">
                <a:solidFill>
                  <a:srgbClr val="7030A0"/>
                </a:solidFill>
              </a:rPr>
              <a:t>(x);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4057457" y="3657770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057457" y="4191170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923263" y="3657770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075663" y="3657770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019057" y="3924470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057456" y="3665390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456666" y="3682807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456666" y="4216207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322472" y="3682807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474872" y="3682807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418266" y="3949507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456665" y="3690427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855872" y="3665390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855872" y="4198790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21678" y="3665390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874078" y="3665390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817472" y="3932090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6855871" y="3673010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248459" y="3657770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8248459" y="4191170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9114265" y="3657770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266665" y="3657770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9210059" y="3924470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248458" y="3665390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3619850" y="3924470"/>
            <a:ext cx="43760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951860" y="3725262"/>
            <a:ext cx="7642513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head     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anna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bob                    mam              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otto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null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                      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                                                                            x                 nan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7944027" y="4362075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7944028" y="4362075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944028" y="4895475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8809834" y="4362075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8962234" y="4362075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8905628" y="4186927"/>
            <a:ext cx="0" cy="441849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569279" y="4750695"/>
            <a:ext cx="374749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03545" y="51886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4303545" y="57220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69351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321751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265145" y="545539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303544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702754" y="521372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702754" y="574712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568560" y="521372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6720960" y="521372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664354" y="5480429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702753" y="522134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101960" y="519631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101960" y="572971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967766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8120166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8063560" y="5463013"/>
            <a:ext cx="389570" cy="4299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7101959" y="520393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8494547" y="51886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8494547" y="5722092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9360353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9512753" y="518869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9456147" y="545539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8494546" y="5196312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3865938" y="5455392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8190115" y="58929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8190116" y="58929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90116" y="64263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9055922" y="58929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9208322" y="58929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9151716" y="5717849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15367" y="6281617"/>
            <a:ext cx="374749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3224490" y="5243880"/>
            <a:ext cx="7754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x                nan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505DEB-4D90-4657-B636-9AE87CDC165A}"/>
              </a:ext>
            </a:extLst>
          </p:cNvPr>
          <p:cNvSpPr/>
          <p:nvPr/>
        </p:nvSpPr>
        <p:spPr>
          <a:xfrm>
            <a:off x="3550321" y="2541722"/>
            <a:ext cx="190500" cy="216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25B2ACC-B003-4CE8-AC26-5E4FC14641A4}"/>
              </a:ext>
            </a:extLst>
          </p:cNvPr>
          <p:cNvSpPr/>
          <p:nvPr/>
        </p:nvSpPr>
        <p:spPr>
          <a:xfrm>
            <a:off x="3564207" y="3779416"/>
            <a:ext cx="190500" cy="216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1F989CC-9C1B-41A5-A60B-23012E2F5E5B}"/>
              </a:ext>
            </a:extLst>
          </p:cNvPr>
          <p:cNvSpPr/>
          <p:nvPr/>
        </p:nvSpPr>
        <p:spPr>
          <a:xfrm>
            <a:off x="3808244" y="5369983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FAE736D-B4D3-4546-8328-1D00648FDAE8}"/>
              </a:ext>
            </a:extLst>
          </p:cNvPr>
          <p:cNvSpPr/>
          <p:nvPr/>
        </p:nvSpPr>
        <p:spPr>
          <a:xfrm>
            <a:off x="6230510" y="3041096"/>
            <a:ext cx="95681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temp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58AB5AD-0A27-458B-999B-AE953F20A039}"/>
              </a:ext>
            </a:extLst>
          </p:cNvPr>
          <p:cNvCxnSpPr>
            <a:cxnSpLocks/>
          </p:cNvCxnSpPr>
          <p:nvPr/>
        </p:nvCxnSpPr>
        <p:spPr>
          <a:xfrm flipV="1">
            <a:off x="7138593" y="2953845"/>
            <a:ext cx="202575" cy="26047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FFDB9B-646E-42AD-A8FF-0E4E598647C6}"/>
              </a:ext>
            </a:extLst>
          </p:cNvPr>
          <p:cNvSpPr/>
          <p:nvPr/>
        </p:nvSpPr>
        <p:spPr>
          <a:xfrm>
            <a:off x="6935169" y="3143888"/>
            <a:ext cx="190500" cy="216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281E379-26D4-47EA-AA1C-13E672EDA864}"/>
              </a:ext>
            </a:extLst>
          </p:cNvPr>
          <p:cNvSpPr/>
          <p:nvPr/>
        </p:nvSpPr>
        <p:spPr>
          <a:xfrm>
            <a:off x="6383461" y="5826294"/>
            <a:ext cx="9568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temp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594A7ACF-F160-418A-8ACC-1A0C18C9F15F}"/>
              </a:ext>
            </a:extLst>
          </p:cNvPr>
          <p:cNvCxnSpPr>
            <a:cxnSpLocks/>
          </p:cNvCxnSpPr>
          <p:nvPr/>
        </p:nvCxnSpPr>
        <p:spPr>
          <a:xfrm flipV="1">
            <a:off x="7291544" y="5739043"/>
            <a:ext cx="202575" cy="26047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E1FDDF4-E594-4645-82AA-16D1D6123232}"/>
              </a:ext>
            </a:extLst>
          </p:cNvPr>
          <p:cNvSpPr/>
          <p:nvPr/>
        </p:nvSpPr>
        <p:spPr>
          <a:xfrm>
            <a:off x="7088120" y="5929086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1703B26-A8AD-4776-B517-A525F75D5DEC}"/>
              </a:ext>
            </a:extLst>
          </p:cNvPr>
          <p:cNvSpPr/>
          <p:nvPr/>
        </p:nvSpPr>
        <p:spPr>
          <a:xfrm>
            <a:off x="6424795" y="4250707"/>
            <a:ext cx="956812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temp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DF0EE2B-C158-469A-8A24-A8906D147F3D}"/>
              </a:ext>
            </a:extLst>
          </p:cNvPr>
          <p:cNvCxnSpPr>
            <a:cxnSpLocks/>
          </p:cNvCxnSpPr>
          <p:nvPr/>
        </p:nvCxnSpPr>
        <p:spPr>
          <a:xfrm flipV="1">
            <a:off x="7332878" y="4163456"/>
            <a:ext cx="202575" cy="26047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7129454" y="4353499"/>
            <a:ext cx="190500" cy="216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E682019-9092-493B-BB72-9A1D2A1F3255}"/>
              </a:ext>
            </a:extLst>
          </p:cNvPr>
          <p:cNvSpPr/>
          <p:nvPr/>
        </p:nvSpPr>
        <p:spPr>
          <a:xfrm>
            <a:off x="7364974" y="4669771"/>
            <a:ext cx="190500" cy="216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812B9B8E-F122-4E92-95F7-81332A4DB876}"/>
              </a:ext>
            </a:extLst>
          </p:cNvPr>
          <p:cNvSpPr/>
          <p:nvPr/>
        </p:nvSpPr>
        <p:spPr>
          <a:xfrm>
            <a:off x="7651617" y="620453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211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Compact insertion into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2086" y="1263526"/>
            <a:ext cx="8229600" cy="1219200"/>
          </a:xfrm>
        </p:spPr>
        <p:txBody>
          <a:bodyPr>
            <a:noAutofit/>
          </a:bodyPr>
          <a:lstStyle/>
          <a:p>
            <a:r>
              <a:rPr lang="en-US" sz="2200" dirty="0"/>
              <a:t>consider order of operations:</a:t>
            </a:r>
          </a:p>
          <a:p>
            <a:pPr marL="0" indent="0">
              <a:buNone/>
            </a:pPr>
            <a:r>
              <a:rPr lang="en-US" sz="2200" dirty="0"/>
              <a:t>	parenthesis completed first, then the </a:t>
            </a:r>
            <a:r>
              <a:rPr lang="en-US" sz="2200" dirty="0" err="1"/>
              <a:t>setNext</a:t>
            </a:r>
            <a:r>
              <a:rPr lang="en-US" sz="2200" dirty="0"/>
              <a:t> method links in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81726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81726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475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099932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43326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81725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80935" y="23640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80935" y="289747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467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99141" y="236407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42535" y="263077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80934" y="237169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0141" y="23466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80141" y="288005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459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89834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41741" y="261335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80140" y="235427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272728" y="23390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272728" y="287243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1385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290934" y="23390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234328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272727" y="234665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44119" y="260573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976129" y="2406525"/>
            <a:ext cx="764251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temp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123988" y="3483037"/>
            <a:ext cx="4257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temp = </a:t>
            </a:r>
            <a:r>
              <a:rPr lang="en-US" b="1" dirty="0" err="1">
                <a:solidFill>
                  <a:srgbClr val="7030A0"/>
                </a:solidFill>
              </a:rPr>
              <a:t>head.getNext</a:t>
            </a:r>
            <a:r>
              <a:rPr lang="en-US" b="1" dirty="0">
                <a:solidFill>
                  <a:srgbClr val="7030A0"/>
                </a:solidFill>
              </a:rPr>
              <a:t>().</a:t>
            </a:r>
            <a:r>
              <a:rPr lang="en-US" b="1" dirty="0" err="1">
                <a:solidFill>
                  <a:srgbClr val="7030A0"/>
                </a:solidFill>
              </a:rPr>
              <a:t>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6259286" y="2905091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081512" y="3852369"/>
            <a:ext cx="52685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temp.setNext</a:t>
            </a:r>
            <a:r>
              <a:rPr lang="en-US" b="1" dirty="0">
                <a:solidFill>
                  <a:srgbClr val="7030A0"/>
                </a:solidFill>
              </a:rPr>
              <a:t>(new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>
                <a:solidFill>
                  <a:srgbClr val="FF0000"/>
                </a:solidFill>
              </a:rPr>
              <a:t>“nan”</a:t>
            </a:r>
            <a:r>
              <a:rPr lang="en-US" b="1" dirty="0">
                <a:solidFill>
                  <a:srgbClr val="7030A0"/>
                </a:solidFill>
              </a:rPr>
              <a:t>, </a:t>
            </a:r>
            <a:r>
              <a:rPr lang="en-US" b="1" dirty="0" err="1">
                <a:solidFill>
                  <a:srgbClr val="7030A0"/>
                </a:solidFill>
              </a:rPr>
              <a:t>temp.getNext</a:t>
            </a:r>
            <a:r>
              <a:rPr lang="en-US" b="1" dirty="0">
                <a:solidFill>
                  <a:srgbClr val="7030A0"/>
                </a:solidFill>
              </a:rPr>
              <a:t>()));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3092128" y="45358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092128" y="50692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3957934" y="45358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110334" y="45358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4053728" y="480254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3092127" y="45434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491337" y="456088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491337" y="509428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357143" y="456088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509543" y="456088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5452937" y="48275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491336" y="45685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5890543" y="45434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5890543" y="50768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756349" y="45434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908749" y="45434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852143" y="4810167"/>
            <a:ext cx="389570" cy="4299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5890542" y="45510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7283130" y="45358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7283130" y="506924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8148936" y="45358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8301336" y="45358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8244730" y="480254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283129" y="45434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4521" y="480254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V="1">
            <a:off x="6269688" y="5101903"/>
            <a:ext cx="304800" cy="26343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6978698" y="52401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6978699" y="524015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6978699" y="577355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7844505" y="52401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7996905" y="52401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7940299" y="5065003"/>
            <a:ext cx="0" cy="4418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2013073" y="4591034"/>
            <a:ext cx="77549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null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temp                </a:t>
            </a:r>
          </a:p>
          <a:p>
            <a:r>
              <a:rPr lang="en-US" dirty="0"/>
              <a:t>                                                                                                  nan</a:t>
            </a: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7D30D5D8-0CEF-48CE-BED4-AA9D4F7E570E}"/>
              </a:ext>
            </a:extLst>
          </p:cNvPr>
          <p:cNvSpPr/>
          <p:nvPr/>
        </p:nvSpPr>
        <p:spPr>
          <a:xfrm>
            <a:off x="7350071" y="3048000"/>
            <a:ext cx="494435" cy="1270740"/>
          </a:xfrm>
          <a:prstGeom prst="leftBrace">
            <a:avLst>
              <a:gd name="adj1" fmla="val 8333"/>
              <a:gd name="adj2" fmla="val 798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382AA6-480F-468A-9094-0D4A689AAD83}"/>
              </a:ext>
            </a:extLst>
          </p:cNvPr>
          <p:cNvSpPr txBox="1"/>
          <p:nvPr/>
        </p:nvSpPr>
        <p:spPr>
          <a:xfrm>
            <a:off x="7735975" y="3152221"/>
            <a:ext cx="22462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Order of operations:</a:t>
            </a:r>
          </a:p>
          <a:p>
            <a:r>
              <a:rPr lang="en-US" sz="1200" dirty="0"/>
              <a:t>1</a:t>
            </a:r>
            <a:r>
              <a:rPr lang="en-US" sz="1200" baseline="30000" dirty="0"/>
              <a:t>st</a:t>
            </a:r>
            <a:r>
              <a:rPr lang="en-US" sz="1200" dirty="0"/>
              <a:t> we make a new node whose next points to the same thing that temp’s next points to.</a:t>
            </a:r>
          </a:p>
          <a:p>
            <a:r>
              <a:rPr lang="en-US" sz="1200" dirty="0"/>
              <a:t>2</a:t>
            </a:r>
            <a:r>
              <a:rPr lang="en-US" sz="1200" baseline="30000" dirty="0"/>
              <a:t>nd</a:t>
            </a:r>
            <a:r>
              <a:rPr lang="en-US" sz="1200" dirty="0"/>
              <a:t> we set temp’s next point to that new </a:t>
            </a:r>
            <a:r>
              <a:rPr lang="en-US" sz="1200" dirty="0" err="1"/>
              <a:t>ListNode</a:t>
            </a:r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C8734C-539A-46EB-9172-31E7A3662480}"/>
              </a:ext>
            </a:extLst>
          </p:cNvPr>
          <p:cNvSpPr/>
          <p:nvPr/>
        </p:nvSpPr>
        <p:spPr>
          <a:xfrm>
            <a:off x="2581122" y="2482727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93C729B-D129-4413-8771-999173C246E7}"/>
              </a:ext>
            </a:extLst>
          </p:cNvPr>
          <p:cNvSpPr/>
          <p:nvPr/>
        </p:nvSpPr>
        <p:spPr>
          <a:xfrm>
            <a:off x="2607527" y="4694062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DA1E6D-AF4E-42CC-9D18-73E8E62782D9}"/>
              </a:ext>
            </a:extLst>
          </p:cNvPr>
          <p:cNvSpPr/>
          <p:nvPr/>
        </p:nvSpPr>
        <p:spPr>
          <a:xfrm>
            <a:off x="6096000" y="3090190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548B0C0-8D25-449E-B014-A5459A03F9AF}"/>
              </a:ext>
            </a:extLst>
          </p:cNvPr>
          <p:cNvSpPr/>
          <p:nvPr/>
        </p:nvSpPr>
        <p:spPr>
          <a:xfrm>
            <a:off x="6106886" y="525289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990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Linked List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76962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 head = new </a:t>
            </a:r>
            <a:r>
              <a:rPr lang="en-US" sz="2400" b="1" dirty="0" err="1">
                <a:solidFill>
                  <a:schemeClr val="bg1">
                    <a:lumMod val="65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bg1">
                    <a:lumMod val="65000"/>
                  </a:schemeClr>
                </a:solidFill>
              </a:rPr>
              <a:t>(“otto”, null);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2283768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head = </a:t>
            </a:r>
            <a:r>
              <a:rPr lang="en-US" sz="2400" b="1" dirty="0">
                <a:solidFill>
                  <a:srgbClr val="7030A0"/>
                </a:solidFill>
              </a:rPr>
              <a:t>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(“mam”, head);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5E3A6C-3FA0-4144-A99B-164577E748BE}"/>
              </a:ext>
            </a:extLst>
          </p:cNvPr>
          <p:cNvSpPr txBox="1"/>
          <p:nvPr/>
        </p:nvSpPr>
        <p:spPr>
          <a:xfrm>
            <a:off x="3031122" y="2768685"/>
            <a:ext cx="9008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it makes a new node with the value “mam” whose next points to what the head points to</a:t>
            </a:r>
          </a:p>
          <a:p>
            <a:endParaRPr lang="en-US" sz="14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239C07A-F120-4B6F-8570-BA5BEDEA6B2D}"/>
              </a:ext>
            </a:extLst>
          </p:cNvPr>
          <p:cNvCxnSpPr/>
          <p:nvPr/>
        </p:nvCxnSpPr>
        <p:spPr>
          <a:xfrm>
            <a:off x="4285664" y="592985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FCEFF94-C42C-4A89-9078-7E8F78BC09DE}"/>
              </a:ext>
            </a:extLst>
          </p:cNvPr>
          <p:cNvCxnSpPr/>
          <p:nvPr/>
        </p:nvCxnSpPr>
        <p:spPr>
          <a:xfrm>
            <a:off x="4285664" y="646325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4D997BB-88A6-4AF8-A69C-5939ADB53429}"/>
              </a:ext>
            </a:extLst>
          </p:cNvPr>
          <p:cNvCxnSpPr/>
          <p:nvPr/>
        </p:nvCxnSpPr>
        <p:spPr>
          <a:xfrm>
            <a:off x="5151470" y="592985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FC11113-D200-4249-ACE7-92358D23E8F2}"/>
              </a:ext>
            </a:extLst>
          </p:cNvPr>
          <p:cNvCxnSpPr/>
          <p:nvPr/>
        </p:nvCxnSpPr>
        <p:spPr>
          <a:xfrm>
            <a:off x="5303870" y="592985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9CE8B36-F319-4CEE-B214-E6F7B883DCDF}"/>
              </a:ext>
            </a:extLst>
          </p:cNvPr>
          <p:cNvCxnSpPr>
            <a:cxnSpLocks/>
          </p:cNvCxnSpPr>
          <p:nvPr/>
        </p:nvCxnSpPr>
        <p:spPr>
          <a:xfrm flipV="1">
            <a:off x="5240833" y="5750563"/>
            <a:ext cx="321767" cy="4459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DC74D39-DFDA-4D55-AE80-EE394C9C9A32}"/>
              </a:ext>
            </a:extLst>
          </p:cNvPr>
          <p:cNvCxnSpPr/>
          <p:nvPr/>
        </p:nvCxnSpPr>
        <p:spPr>
          <a:xfrm>
            <a:off x="4285663" y="593747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927797E-273D-4B3F-9F44-D2A480EF3436}"/>
              </a:ext>
            </a:extLst>
          </p:cNvPr>
          <p:cNvSpPr/>
          <p:nvPr/>
        </p:nvSpPr>
        <p:spPr>
          <a:xfrm>
            <a:off x="4419344" y="59977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68C5CF-F5DD-B425-8A7D-8ACB1BC44182}"/>
              </a:ext>
            </a:extLst>
          </p:cNvPr>
          <p:cNvSpPr txBox="1"/>
          <p:nvPr/>
        </p:nvSpPr>
        <p:spPr>
          <a:xfrm>
            <a:off x="5181600" y="2159492"/>
            <a:ext cx="449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value,    next will point to the same thing the head points to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479854-8EF8-FAB5-DAE0-5590225330C1}"/>
              </a:ext>
            </a:extLst>
          </p:cNvPr>
          <p:cNvCxnSpPr>
            <a:cxnSpLocks/>
          </p:cNvCxnSpPr>
          <p:nvPr/>
        </p:nvCxnSpPr>
        <p:spPr>
          <a:xfrm>
            <a:off x="1018828" y="4851812"/>
            <a:ext cx="278598" cy="26262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DF0A4E-1676-2DD0-03CB-1F6F55CB211D}"/>
              </a:ext>
            </a:extLst>
          </p:cNvPr>
          <p:cNvCxnSpPr>
            <a:cxnSpLocks/>
          </p:cNvCxnSpPr>
          <p:nvPr/>
        </p:nvCxnSpPr>
        <p:spPr>
          <a:xfrm>
            <a:off x="1018829" y="5143626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DE67B8-3FF9-DFE6-05FD-BCAE9103BB8D}"/>
              </a:ext>
            </a:extLst>
          </p:cNvPr>
          <p:cNvCxnSpPr>
            <a:cxnSpLocks/>
          </p:cNvCxnSpPr>
          <p:nvPr/>
        </p:nvCxnSpPr>
        <p:spPr>
          <a:xfrm>
            <a:off x="1018829" y="5677026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1075AD-1811-E020-DBFA-5A0399BB63A9}"/>
              </a:ext>
            </a:extLst>
          </p:cNvPr>
          <p:cNvCxnSpPr>
            <a:cxnSpLocks/>
          </p:cNvCxnSpPr>
          <p:nvPr/>
        </p:nvCxnSpPr>
        <p:spPr>
          <a:xfrm>
            <a:off x="1884635" y="5143626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D3440E-3FF6-8004-3A02-A9C362F6427B}"/>
              </a:ext>
            </a:extLst>
          </p:cNvPr>
          <p:cNvCxnSpPr>
            <a:cxnSpLocks/>
          </p:cNvCxnSpPr>
          <p:nvPr/>
        </p:nvCxnSpPr>
        <p:spPr>
          <a:xfrm>
            <a:off x="2037035" y="5143626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4B0872D-E170-F8B6-28D4-C5FE92E4B952}"/>
              </a:ext>
            </a:extLst>
          </p:cNvPr>
          <p:cNvCxnSpPr>
            <a:cxnSpLocks/>
          </p:cNvCxnSpPr>
          <p:nvPr/>
        </p:nvCxnSpPr>
        <p:spPr>
          <a:xfrm>
            <a:off x="1980429" y="5410326"/>
            <a:ext cx="32719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37CFA69-A3FD-2736-F465-9DD7BFBAED84}"/>
              </a:ext>
            </a:extLst>
          </p:cNvPr>
          <p:cNvCxnSpPr>
            <a:cxnSpLocks/>
          </p:cNvCxnSpPr>
          <p:nvPr/>
        </p:nvCxnSpPr>
        <p:spPr>
          <a:xfrm>
            <a:off x="1018828" y="5151246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57C5AA4-FFA9-B89B-A24B-CF009C52DC5D}"/>
              </a:ext>
            </a:extLst>
          </p:cNvPr>
          <p:cNvSpPr/>
          <p:nvPr/>
        </p:nvSpPr>
        <p:spPr>
          <a:xfrm>
            <a:off x="243611" y="4606175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head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0C903E-9284-48A5-F327-0DB29C3C0244}"/>
              </a:ext>
            </a:extLst>
          </p:cNvPr>
          <p:cNvSpPr/>
          <p:nvPr/>
        </p:nvSpPr>
        <p:spPr>
          <a:xfrm>
            <a:off x="923579" y="4708269"/>
            <a:ext cx="190500" cy="216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0EB0B1-8721-A01D-07E2-E8FF3C70E438}"/>
              </a:ext>
            </a:extLst>
          </p:cNvPr>
          <p:cNvSpPr/>
          <p:nvPr/>
        </p:nvSpPr>
        <p:spPr>
          <a:xfrm>
            <a:off x="1157935" y="5216628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otto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7B8ACEC-6E03-443A-15DE-10A83F0FBC49}"/>
              </a:ext>
            </a:extLst>
          </p:cNvPr>
          <p:cNvSpPr/>
          <p:nvPr/>
        </p:nvSpPr>
        <p:spPr>
          <a:xfrm>
            <a:off x="2272244" y="5216628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null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16ACA35-71DF-F1EF-337D-2CD6FBDE7B2F}"/>
              </a:ext>
            </a:extLst>
          </p:cNvPr>
          <p:cNvCxnSpPr>
            <a:cxnSpLocks/>
          </p:cNvCxnSpPr>
          <p:nvPr/>
        </p:nvCxnSpPr>
        <p:spPr>
          <a:xfrm>
            <a:off x="5299784" y="4851812"/>
            <a:ext cx="278598" cy="2626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EC5510A-E405-AA5F-7FB9-EF92A96EAAD0}"/>
              </a:ext>
            </a:extLst>
          </p:cNvPr>
          <p:cNvCxnSpPr/>
          <p:nvPr/>
        </p:nvCxnSpPr>
        <p:spPr>
          <a:xfrm>
            <a:off x="5299785" y="514362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642710B-955C-A109-E4DF-AD6D0D7B06BF}"/>
              </a:ext>
            </a:extLst>
          </p:cNvPr>
          <p:cNvCxnSpPr/>
          <p:nvPr/>
        </p:nvCxnSpPr>
        <p:spPr>
          <a:xfrm>
            <a:off x="5299785" y="567702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48718A-9170-0F89-6F48-ACB99433BB13}"/>
              </a:ext>
            </a:extLst>
          </p:cNvPr>
          <p:cNvCxnSpPr/>
          <p:nvPr/>
        </p:nvCxnSpPr>
        <p:spPr>
          <a:xfrm>
            <a:off x="6165591" y="514362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2709447-628C-147D-3515-B48F41EEDD56}"/>
              </a:ext>
            </a:extLst>
          </p:cNvPr>
          <p:cNvCxnSpPr/>
          <p:nvPr/>
        </p:nvCxnSpPr>
        <p:spPr>
          <a:xfrm>
            <a:off x="6317991" y="514362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4A32BAC-10AC-392E-0064-AA2BCF0A68CF}"/>
              </a:ext>
            </a:extLst>
          </p:cNvPr>
          <p:cNvCxnSpPr>
            <a:cxnSpLocks/>
          </p:cNvCxnSpPr>
          <p:nvPr/>
        </p:nvCxnSpPr>
        <p:spPr>
          <a:xfrm>
            <a:off x="6261385" y="5410326"/>
            <a:ext cx="32719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5D114C4-3874-EF11-89B9-7EE19A614D0A}"/>
              </a:ext>
            </a:extLst>
          </p:cNvPr>
          <p:cNvCxnSpPr/>
          <p:nvPr/>
        </p:nvCxnSpPr>
        <p:spPr>
          <a:xfrm>
            <a:off x="5299784" y="51512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AC3526D-738F-E032-5CA8-9FB549F88F40}"/>
              </a:ext>
            </a:extLst>
          </p:cNvPr>
          <p:cNvSpPr/>
          <p:nvPr/>
        </p:nvSpPr>
        <p:spPr>
          <a:xfrm>
            <a:off x="4524567" y="4606175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75992D-76DC-02E1-F475-D35BD4009BD5}"/>
              </a:ext>
            </a:extLst>
          </p:cNvPr>
          <p:cNvSpPr/>
          <p:nvPr/>
        </p:nvSpPr>
        <p:spPr>
          <a:xfrm>
            <a:off x="5204535" y="4708269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993A313-F92D-5D5B-9B0A-44F584B0072E}"/>
              </a:ext>
            </a:extLst>
          </p:cNvPr>
          <p:cNvSpPr/>
          <p:nvPr/>
        </p:nvSpPr>
        <p:spPr>
          <a:xfrm>
            <a:off x="5438891" y="5216628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otto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DE16744-A9D1-A37F-03B8-6B6A3D85B396}"/>
              </a:ext>
            </a:extLst>
          </p:cNvPr>
          <p:cNvSpPr/>
          <p:nvPr/>
        </p:nvSpPr>
        <p:spPr>
          <a:xfrm>
            <a:off x="6553200" y="5216628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08476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Linked List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76962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 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(“otto”, null);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2283768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head =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new 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ListNode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(“mam”, head);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C389B-1FEC-45FF-AC17-0FF52834F8BB}"/>
              </a:ext>
            </a:extLst>
          </p:cNvPr>
          <p:cNvSpPr txBox="1"/>
          <p:nvPr/>
        </p:nvSpPr>
        <p:spPr>
          <a:xfrm>
            <a:off x="6090602" y="832368"/>
            <a:ext cx="2041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value,    next will point to null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07186-5459-55FB-DB7E-6384B47EDD54}"/>
              </a:ext>
            </a:extLst>
          </p:cNvPr>
          <p:cNvSpPr txBox="1"/>
          <p:nvPr/>
        </p:nvSpPr>
        <p:spPr>
          <a:xfrm>
            <a:off x="3031122" y="2768685"/>
            <a:ext cx="90084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First it makes a new node with the value “mam” whose next points to what the head points to</a:t>
            </a:r>
          </a:p>
          <a:p>
            <a:r>
              <a:rPr lang="en-US" dirty="0"/>
              <a:t>Then it reassign the head to point to that new </a:t>
            </a:r>
            <a:r>
              <a:rPr lang="en-US" dirty="0" err="1"/>
              <a:t>ListNode</a:t>
            </a:r>
            <a:endParaRPr lang="en-US" dirty="0"/>
          </a:p>
          <a:p>
            <a:endParaRPr lang="en-US" sz="1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98FF619-FAFC-AF52-8850-DD5EB443D555}"/>
              </a:ext>
            </a:extLst>
          </p:cNvPr>
          <p:cNvCxnSpPr>
            <a:cxnSpLocks/>
          </p:cNvCxnSpPr>
          <p:nvPr/>
        </p:nvCxnSpPr>
        <p:spPr>
          <a:xfrm>
            <a:off x="1018828" y="4851812"/>
            <a:ext cx="278598" cy="262627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F1BB74-8E21-EB50-C50D-3F53104E4308}"/>
              </a:ext>
            </a:extLst>
          </p:cNvPr>
          <p:cNvCxnSpPr>
            <a:cxnSpLocks/>
          </p:cNvCxnSpPr>
          <p:nvPr/>
        </p:nvCxnSpPr>
        <p:spPr>
          <a:xfrm>
            <a:off x="1018829" y="5143626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EBFFE86-E219-0AC8-E8AE-982CEA2AEE97}"/>
              </a:ext>
            </a:extLst>
          </p:cNvPr>
          <p:cNvCxnSpPr>
            <a:cxnSpLocks/>
          </p:cNvCxnSpPr>
          <p:nvPr/>
        </p:nvCxnSpPr>
        <p:spPr>
          <a:xfrm>
            <a:off x="1018829" y="5677026"/>
            <a:ext cx="101820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61450BA-187C-DC04-8632-766728FB096A}"/>
              </a:ext>
            </a:extLst>
          </p:cNvPr>
          <p:cNvCxnSpPr>
            <a:cxnSpLocks/>
          </p:cNvCxnSpPr>
          <p:nvPr/>
        </p:nvCxnSpPr>
        <p:spPr>
          <a:xfrm>
            <a:off x="1884635" y="5143626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03C25F5-AA72-C274-E368-A84DF6B772AC}"/>
              </a:ext>
            </a:extLst>
          </p:cNvPr>
          <p:cNvCxnSpPr>
            <a:cxnSpLocks/>
          </p:cNvCxnSpPr>
          <p:nvPr/>
        </p:nvCxnSpPr>
        <p:spPr>
          <a:xfrm>
            <a:off x="2037035" y="5143626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591B77C-A1D8-ACE5-1312-D384A1BCA4F3}"/>
              </a:ext>
            </a:extLst>
          </p:cNvPr>
          <p:cNvCxnSpPr>
            <a:cxnSpLocks/>
          </p:cNvCxnSpPr>
          <p:nvPr/>
        </p:nvCxnSpPr>
        <p:spPr>
          <a:xfrm>
            <a:off x="1980429" y="5410326"/>
            <a:ext cx="32719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509F6C-831E-75C3-C617-DA6775942B73}"/>
              </a:ext>
            </a:extLst>
          </p:cNvPr>
          <p:cNvCxnSpPr>
            <a:cxnSpLocks/>
          </p:cNvCxnSpPr>
          <p:nvPr/>
        </p:nvCxnSpPr>
        <p:spPr>
          <a:xfrm>
            <a:off x="1018828" y="5151246"/>
            <a:ext cx="0" cy="53340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BFA03D04-0409-64C7-7E48-B6BC6F2B5880}"/>
              </a:ext>
            </a:extLst>
          </p:cNvPr>
          <p:cNvSpPr/>
          <p:nvPr/>
        </p:nvSpPr>
        <p:spPr>
          <a:xfrm>
            <a:off x="243611" y="4606175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head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2722A90-E7F8-D0A1-F91D-90AEC7574315}"/>
              </a:ext>
            </a:extLst>
          </p:cNvPr>
          <p:cNvSpPr/>
          <p:nvPr/>
        </p:nvSpPr>
        <p:spPr>
          <a:xfrm>
            <a:off x="923579" y="4708269"/>
            <a:ext cx="190500" cy="216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C86CCDC-59CC-E7A7-75C8-3BAA771889C0}"/>
              </a:ext>
            </a:extLst>
          </p:cNvPr>
          <p:cNvSpPr/>
          <p:nvPr/>
        </p:nvSpPr>
        <p:spPr>
          <a:xfrm>
            <a:off x="1157935" y="5216628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otto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0ED0DE2-AF89-AEF6-5F5E-48A28BD7BC84}"/>
              </a:ext>
            </a:extLst>
          </p:cNvPr>
          <p:cNvSpPr/>
          <p:nvPr/>
        </p:nvSpPr>
        <p:spPr>
          <a:xfrm>
            <a:off x="2272244" y="5216628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null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B847C45-EAEA-8F42-EB98-7DDEA63FB84B}"/>
              </a:ext>
            </a:extLst>
          </p:cNvPr>
          <p:cNvCxnSpPr/>
          <p:nvPr/>
        </p:nvCxnSpPr>
        <p:spPr>
          <a:xfrm>
            <a:off x="4285664" y="5929859"/>
            <a:ext cx="101820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9CB1587-CD59-157D-BF8D-1768ECECF596}"/>
              </a:ext>
            </a:extLst>
          </p:cNvPr>
          <p:cNvCxnSpPr/>
          <p:nvPr/>
        </p:nvCxnSpPr>
        <p:spPr>
          <a:xfrm>
            <a:off x="4285664" y="6463259"/>
            <a:ext cx="101820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93348F3-E63A-F247-B10B-84FBB6EE939B}"/>
              </a:ext>
            </a:extLst>
          </p:cNvPr>
          <p:cNvCxnSpPr/>
          <p:nvPr/>
        </p:nvCxnSpPr>
        <p:spPr>
          <a:xfrm>
            <a:off x="5151470" y="5929859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BF3E620-F504-4939-66EA-A972985EA20D}"/>
              </a:ext>
            </a:extLst>
          </p:cNvPr>
          <p:cNvCxnSpPr/>
          <p:nvPr/>
        </p:nvCxnSpPr>
        <p:spPr>
          <a:xfrm>
            <a:off x="5303870" y="5929859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7B7FD731-D1B1-B595-4BE5-EBFD41DCE1E1}"/>
              </a:ext>
            </a:extLst>
          </p:cNvPr>
          <p:cNvCxnSpPr>
            <a:cxnSpLocks/>
          </p:cNvCxnSpPr>
          <p:nvPr/>
        </p:nvCxnSpPr>
        <p:spPr>
          <a:xfrm flipV="1">
            <a:off x="5240833" y="5750563"/>
            <a:ext cx="321767" cy="44599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643146B-F156-6AB1-C94D-D69C15A046BB}"/>
              </a:ext>
            </a:extLst>
          </p:cNvPr>
          <p:cNvCxnSpPr/>
          <p:nvPr/>
        </p:nvCxnSpPr>
        <p:spPr>
          <a:xfrm>
            <a:off x="4285663" y="5937479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A0F46B0F-B3DD-4DF3-4F71-D5C41555EF5B}"/>
              </a:ext>
            </a:extLst>
          </p:cNvPr>
          <p:cNvSpPr/>
          <p:nvPr/>
        </p:nvSpPr>
        <p:spPr>
          <a:xfrm>
            <a:off x="4419344" y="59977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mam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2A4CF6D-42FA-1E49-A5F3-8A0D5EFB6D68}"/>
              </a:ext>
            </a:extLst>
          </p:cNvPr>
          <p:cNvCxnSpPr>
            <a:cxnSpLocks/>
          </p:cNvCxnSpPr>
          <p:nvPr/>
        </p:nvCxnSpPr>
        <p:spPr>
          <a:xfrm>
            <a:off x="5299784" y="4851812"/>
            <a:ext cx="278598" cy="262627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E70852E-6B76-5528-584B-474401C8F019}"/>
              </a:ext>
            </a:extLst>
          </p:cNvPr>
          <p:cNvCxnSpPr/>
          <p:nvPr/>
        </p:nvCxnSpPr>
        <p:spPr>
          <a:xfrm>
            <a:off x="5299785" y="5143626"/>
            <a:ext cx="101820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AAF22F-7C79-E634-C1A0-0F6A5E2CA938}"/>
              </a:ext>
            </a:extLst>
          </p:cNvPr>
          <p:cNvCxnSpPr/>
          <p:nvPr/>
        </p:nvCxnSpPr>
        <p:spPr>
          <a:xfrm>
            <a:off x="5299785" y="5677026"/>
            <a:ext cx="1018207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ECB3F74-3744-6673-89C7-1BF899DC0A38}"/>
              </a:ext>
            </a:extLst>
          </p:cNvPr>
          <p:cNvCxnSpPr/>
          <p:nvPr/>
        </p:nvCxnSpPr>
        <p:spPr>
          <a:xfrm>
            <a:off x="6165591" y="5143626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BDC86EF-A1AC-5F02-DB1C-9803C63B16DD}"/>
              </a:ext>
            </a:extLst>
          </p:cNvPr>
          <p:cNvCxnSpPr/>
          <p:nvPr/>
        </p:nvCxnSpPr>
        <p:spPr>
          <a:xfrm>
            <a:off x="6317991" y="5143626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DAAAB13-A67B-118D-FA7D-04265D51B5E3}"/>
              </a:ext>
            </a:extLst>
          </p:cNvPr>
          <p:cNvCxnSpPr>
            <a:cxnSpLocks/>
          </p:cNvCxnSpPr>
          <p:nvPr/>
        </p:nvCxnSpPr>
        <p:spPr>
          <a:xfrm>
            <a:off x="6261385" y="5410326"/>
            <a:ext cx="327191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1ECDCA36-41E4-151B-B4B3-A8149F779DB9}"/>
              </a:ext>
            </a:extLst>
          </p:cNvPr>
          <p:cNvCxnSpPr/>
          <p:nvPr/>
        </p:nvCxnSpPr>
        <p:spPr>
          <a:xfrm>
            <a:off x="5299784" y="5151246"/>
            <a:ext cx="0" cy="53340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A4C206D-B9A5-BAD5-9C0A-C7321C155DBF}"/>
              </a:ext>
            </a:extLst>
          </p:cNvPr>
          <p:cNvSpPr/>
          <p:nvPr/>
        </p:nvSpPr>
        <p:spPr>
          <a:xfrm>
            <a:off x="4524567" y="4606175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head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9C7451A-6C74-3952-5AA1-C8804F70A07A}"/>
              </a:ext>
            </a:extLst>
          </p:cNvPr>
          <p:cNvSpPr/>
          <p:nvPr/>
        </p:nvSpPr>
        <p:spPr>
          <a:xfrm>
            <a:off x="5204535" y="4708269"/>
            <a:ext cx="190500" cy="216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57D378B-CFDC-89FF-F21E-26F0225EE7AF}"/>
              </a:ext>
            </a:extLst>
          </p:cNvPr>
          <p:cNvSpPr/>
          <p:nvPr/>
        </p:nvSpPr>
        <p:spPr>
          <a:xfrm>
            <a:off x="5438891" y="5216628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otto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5FD931E-59E6-59C5-B23F-810096B1A8E6}"/>
              </a:ext>
            </a:extLst>
          </p:cNvPr>
          <p:cNvSpPr/>
          <p:nvPr/>
        </p:nvSpPr>
        <p:spPr>
          <a:xfrm>
            <a:off x="6553200" y="5216628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null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1E06E74-2964-EC16-7F26-300A0F89F2BB}"/>
              </a:ext>
            </a:extLst>
          </p:cNvPr>
          <p:cNvCxnSpPr/>
          <p:nvPr/>
        </p:nvCxnSpPr>
        <p:spPr>
          <a:xfrm>
            <a:off x="8557457" y="592985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E93781C-4346-9945-8931-FF200D5AFF85}"/>
              </a:ext>
            </a:extLst>
          </p:cNvPr>
          <p:cNvCxnSpPr/>
          <p:nvPr/>
        </p:nvCxnSpPr>
        <p:spPr>
          <a:xfrm>
            <a:off x="8557457" y="6463259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1FA1161-C466-2C48-C9B7-CE72A185BE2F}"/>
              </a:ext>
            </a:extLst>
          </p:cNvPr>
          <p:cNvCxnSpPr/>
          <p:nvPr/>
        </p:nvCxnSpPr>
        <p:spPr>
          <a:xfrm>
            <a:off x="9423263" y="592985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7478B35-ABCD-D416-B4FD-2CE6676E1F11}"/>
              </a:ext>
            </a:extLst>
          </p:cNvPr>
          <p:cNvCxnSpPr/>
          <p:nvPr/>
        </p:nvCxnSpPr>
        <p:spPr>
          <a:xfrm>
            <a:off x="9575663" y="592985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62A2F0E-1F85-5F4D-CDB1-6C32573CF390}"/>
              </a:ext>
            </a:extLst>
          </p:cNvPr>
          <p:cNvCxnSpPr>
            <a:cxnSpLocks/>
          </p:cNvCxnSpPr>
          <p:nvPr/>
        </p:nvCxnSpPr>
        <p:spPr>
          <a:xfrm flipV="1">
            <a:off x="9512626" y="5750563"/>
            <a:ext cx="321767" cy="4459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228EB2B-B4A8-228D-5C54-FB49B90E54DE}"/>
              </a:ext>
            </a:extLst>
          </p:cNvPr>
          <p:cNvCxnSpPr/>
          <p:nvPr/>
        </p:nvCxnSpPr>
        <p:spPr>
          <a:xfrm>
            <a:off x="8557456" y="5937479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EAA6519-969A-8EEF-65F1-DE5C7493A960}"/>
              </a:ext>
            </a:extLst>
          </p:cNvPr>
          <p:cNvSpPr/>
          <p:nvPr/>
        </p:nvSpPr>
        <p:spPr>
          <a:xfrm>
            <a:off x="8691137" y="5997757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mam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13EFFBE-9997-72EB-EDF6-B2926DC710C9}"/>
              </a:ext>
            </a:extLst>
          </p:cNvPr>
          <p:cNvCxnSpPr>
            <a:cxnSpLocks/>
          </p:cNvCxnSpPr>
          <p:nvPr/>
        </p:nvCxnSpPr>
        <p:spPr>
          <a:xfrm>
            <a:off x="8619359" y="4855328"/>
            <a:ext cx="278365" cy="9859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97C825B-4D20-9AD9-4E56-58F80C1D10C4}"/>
              </a:ext>
            </a:extLst>
          </p:cNvPr>
          <p:cNvCxnSpPr/>
          <p:nvPr/>
        </p:nvCxnSpPr>
        <p:spPr>
          <a:xfrm>
            <a:off x="9571578" y="514362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D91B0125-7FDE-E838-11F8-19E1440EB195}"/>
              </a:ext>
            </a:extLst>
          </p:cNvPr>
          <p:cNvCxnSpPr/>
          <p:nvPr/>
        </p:nvCxnSpPr>
        <p:spPr>
          <a:xfrm>
            <a:off x="9571578" y="567702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5AA5768-05A1-7DC6-239D-F4B7B580A278}"/>
              </a:ext>
            </a:extLst>
          </p:cNvPr>
          <p:cNvCxnSpPr/>
          <p:nvPr/>
        </p:nvCxnSpPr>
        <p:spPr>
          <a:xfrm>
            <a:off x="10437384" y="514362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8D52284-3B65-B46F-291C-A5B4810BB92F}"/>
              </a:ext>
            </a:extLst>
          </p:cNvPr>
          <p:cNvCxnSpPr/>
          <p:nvPr/>
        </p:nvCxnSpPr>
        <p:spPr>
          <a:xfrm>
            <a:off x="10589784" y="514362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DCE6A80-CC5C-5801-B436-3BC2505022AD}"/>
              </a:ext>
            </a:extLst>
          </p:cNvPr>
          <p:cNvCxnSpPr>
            <a:cxnSpLocks/>
          </p:cNvCxnSpPr>
          <p:nvPr/>
        </p:nvCxnSpPr>
        <p:spPr>
          <a:xfrm>
            <a:off x="10533178" y="5410326"/>
            <a:ext cx="327191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D71C444-82E4-563B-7340-5AFE4FD1F384}"/>
              </a:ext>
            </a:extLst>
          </p:cNvPr>
          <p:cNvCxnSpPr/>
          <p:nvPr/>
        </p:nvCxnSpPr>
        <p:spPr>
          <a:xfrm>
            <a:off x="9571577" y="515124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209E7184-436F-DCE9-2A21-20FB8C941B35}"/>
              </a:ext>
            </a:extLst>
          </p:cNvPr>
          <p:cNvSpPr/>
          <p:nvPr/>
        </p:nvSpPr>
        <p:spPr>
          <a:xfrm>
            <a:off x="7844142" y="4609691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AFA7678-4B50-C4FC-5CB7-FFA96EB9790F}"/>
              </a:ext>
            </a:extLst>
          </p:cNvPr>
          <p:cNvSpPr/>
          <p:nvPr/>
        </p:nvSpPr>
        <p:spPr>
          <a:xfrm>
            <a:off x="8524110" y="4711785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67B25E-939D-2956-C020-851093AB5DC4}"/>
              </a:ext>
            </a:extLst>
          </p:cNvPr>
          <p:cNvSpPr/>
          <p:nvPr/>
        </p:nvSpPr>
        <p:spPr>
          <a:xfrm>
            <a:off x="9710684" y="5216628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otto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A36FFD03-E80E-D8B8-C985-CD43C2F8B379}"/>
              </a:ext>
            </a:extLst>
          </p:cNvPr>
          <p:cNvSpPr/>
          <p:nvPr/>
        </p:nvSpPr>
        <p:spPr>
          <a:xfrm>
            <a:off x="10824993" y="5216628"/>
            <a:ext cx="775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917348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Linked List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7696200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 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7030A0"/>
                </a:solidFill>
              </a:rPr>
              <a:t>otto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2283768"/>
            <a:ext cx="8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(“mam”, head);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6994" y="3657601"/>
            <a:ext cx="670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(“bob”, head);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076995" y="5026968"/>
            <a:ext cx="4782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head = new </a:t>
            </a:r>
            <a:r>
              <a:rPr lang="en-US" sz="2400" b="1" dirty="0" err="1">
                <a:solidFill>
                  <a:srgbClr val="7030A0"/>
                </a:solidFill>
              </a:rPr>
              <a:t>ListNode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 err="1">
                <a:solidFill>
                  <a:srgbClr val="7030A0"/>
                </a:solidFill>
              </a:rPr>
              <a:t>anna</a:t>
            </a:r>
            <a:r>
              <a:rPr lang="en-US" sz="2400" b="1" dirty="0">
                <a:solidFill>
                  <a:srgbClr val="7030A0"/>
                </a:solidFill>
              </a:rPr>
              <a:t>”, head);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7775710" y="14684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7775711" y="146845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7775711" y="2001851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8641517" y="14684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>
          <a:xfrm>
            <a:off x="8793917" y="1468451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8737311" y="173515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>
            <a:off x="7338104" y="174277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45918" y="1550485"/>
            <a:ext cx="446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head                  otto                  null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390360" y="28861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6390360" y="34195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256166" y="28861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408566" y="28861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351960" y="31528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52753" y="31604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6390359" y="28937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789567" y="29112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789567" y="34446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8655373" y="29112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807773" y="29112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751167" y="317790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7789566" y="29188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967256" y="420459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4967256" y="473799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833062" y="420459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85462" y="420459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928856" y="447129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4967255" y="42122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366464" y="42122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366464" y="474561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7232270" y="42122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7384670" y="42122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7328064" y="447891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6366463" y="421983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765671" y="420459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7765671" y="4737994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8631477" y="420459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8783877" y="420459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727271" y="4471294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7765670" y="4212214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21484" y="56388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3521484" y="6172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4387290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4539690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4483084" y="59055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521483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920693" y="56638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4920693" y="61972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786499" y="56638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938899" y="56638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5882293" y="59305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920692" y="56714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319899" y="56464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19899" y="61798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185705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7338105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7281499" y="59131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319898" y="56540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7712486" y="56388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712486" y="61722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578292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8730692" y="56388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8674086" y="59055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7712485" y="56464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533611" y="4488711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083877" y="59055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4783435" y="2975820"/>
            <a:ext cx="5065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head                      mam                  otto                  null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276601" y="4286628"/>
            <a:ext cx="67817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      head                 bob                    mam                  otto                  null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415887" y="5706291"/>
            <a:ext cx="7642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C389B-1FEC-45FF-AC17-0FF52834F8BB}"/>
              </a:ext>
            </a:extLst>
          </p:cNvPr>
          <p:cNvSpPr txBox="1"/>
          <p:nvPr/>
        </p:nvSpPr>
        <p:spPr>
          <a:xfrm>
            <a:off x="6090602" y="832368"/>
            <a:ext cx="2041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value,    next will point to null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45E3A6C-3FA0-4144-A99B-164577E748BE}"/>
              </a:ext>
            </a:extLst>
          </p:cNvPr>
          <p:cNvSpPr txBox="1"/>
          <p:nvPr/>
        </p:nvSpPr>
        <p:spPr>
          <a:xfrm>
            <a:off x="5122532" y="2154704"/>
            <a:ext cx="348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value,  next will point to what the head points to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070B51-8155-46C0-B4F3-B374F218EF9B}"/>
              </a:ext>
            </a:extLst>
          </p:cNvPr>
          <p:cNvSpPr txBox="1"/>
          <p:nvPr/>
        </p:nvSpPr>
        <p:spPr>
          <a:xfrm>
            <a:off x="5029200" y="3517919"/>
            <a:ext cx="348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value,  next will point to what the head points to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D41E5D1-9C4C-4DE9-9267-1FA25812E533}"/>
              </a:ext>
            </a:extLst>
          </p:cNvPr>
          <p:cNvSpPr txBox="1"/>
          <p:nvPr/>
        </p:nvSpPr>
        <p:spPr>
          <a:xfrm>
            <a:off x="5132006" y="4902690"/>
            <a:ext cx="34871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value,  next will point to what the head points to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4D459-2A36-4454-9CD7-EB6A34735FDE}"/>
              </a:ext>
            </a:extLst>
          </p:cNvPr>
          <p:cNvSpPr/>
          <p:nvPr/>
        </p:nvSpPr>
        <p:spPr>
          <a:xfrm>
            <a:off x="7218066" y="1666317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F927871-2ED9-489E-AC42-7C30B59B532B}"/>
              </a:ext>
            </a:extLst>
          </p:cNvPr>
          <p:cNvSpPr/>
          <p:nvPr/>
        </p:nvSpPr>
        <p:spPr>
          <a:xfrm>
            <a:off x="5748399" y="3058876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69162B-6922-4886-B918-1371C360042F}"/>
              </a:ext>
            </a:extLst>
          </p:cNvPr>
          <p:cNvSpPr/>
          <p:nvPr/>
        </p:nvSpPr>
        <p:spPr>
          <a:xfrm>
            <a:off x="4345833" y="4411426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F49E1D-87B5-48D2-A132-FFD0C38D81BC}"/>
              </a:ext>
            </a:extLst>
          </p:cNvPr>
          <p:cNvSpPr/>
          <p:nvPr/>
        </p:nvSpPr>
        <p:spPr>
          <a:xfrm>
            <a:off x="3015924" y="5775968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0" y="3429001"/>
            <a:ext cx="7391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			</a:t>
            </a:r>
            <a:r>
              <a:rPr lang="en-US" dirty="0">
                <a:solidFill>
                  <a:srgbClr val="C00000"/>
                </a:solidFill>
              </a:rPr>
              <a:t>//start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at the first node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!= null)				</a:t>
            </a:r>
            <a:r>
              <a:rPr lang="en-US" dirty="0">
                <a:solidFill>
                  <a:srgbClr val="C00000"/>
                </a:solidFill>
              </a:rPr>
              <a:t>//while it is not at the end</a:t>
            </a: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curr.getValue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dirty="0">
                <a:solidFill>
                  <a:srgbClr val="C00000"/>
                </a:solidFill>
              </a:rPr>
              <a:t>//show </a:t>
            </a:r>
            <a:r>
              <a:rPr lang="en-US" dirty="0" err="1">
                <a:solidFill>
                  <a:srgbClr val="C00000"/>
                </a:solidFill>
              </a:rPr>
              <a:t>curr’s</a:t>
            </a:r>
            <a:r>
              <a:rPr lang="en-US" dirty="0">
                <a:solidFill>
                  <a:srgbClr val="C00000"/>
                </a:solidFill>
              </a:rPr>
              <a:t> value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();			</a:t>
            </a:r>
            <a:r>
              <a:rPr lang="en-US" dirty="0">
                <a:solidFill>
                  <a:srgbClr val="C00000"/>
                </a:solidFill>
              </a:rPr>
              <a:t>//advance to next element</a:t>
            </a:r>
            <a:endParaRPr lang="en-US" b="1" dirty="0">
              <a:solidFill>
                <a:srgbClr val="7030A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endParaRPr lang="en-US" b="1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//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= </a:t>
            </a:r>
            <a:r>
              <a:rPr lang="en-US" dirty="0" err="1">
                <a:solidFill>
                  <a:srgbClr val="C00000"/>
                </a:solidFill>
              </a:rPr>
              <a:t>curr.getNext</a:t>
            </a:r>
            <a:r>
              <a:rPr lang="en-US" dirty="0">
                <a:solidFill>
                  <a:srgbClr val="C00000"/>
                </a:solidFill>
              </a:rPr>
              <a:t>() translates to:  </a:t>
            </a:r>
          </a:p>
          <a:p>
            <a:r>
              <a:rPr lang="en-US" dirty="0">
                <a:solidFill>
                  <a:srgbClr val="C00000"/>
                </a:solidFill>
              </a:rPr>
              <a:t>//update </a:t>
            </a:r>
            <a:r>
              <a:rPr lang="en-US" dirty="0" err="1">
                <a:solidFill>
                  <a:srgbClr val="C00000"/>
                </a:solidFill>
              </a:rPr>
              <a:t>curr</a:t>
            </a:r>
            <a:r>
              <a:rPr lang="en-US" dirty="0">
                <a:solidFill>
                  <a:srgbClr val="C00000"/>
                </a:solidFill>
              </a:rPr>
              <a:t> so that it points to the element that </a:t>
            </a:r>
            <a:r>
              <a:rPr lang="en-US" dirty="0" err="1">
                <a:solidFill>
                  <a:srgbClr val="C00000"/>
                </a:solidFill>
              </a:rPr>
              <a:t>curr’s</a:t>
            </a:r>
            <a:r>
              <a:rPr lang="en-US" dirty="0">
                <a:solidFill>
                  <a:srgbClr val="C00000"/>
                </a:solidFill>
              </a:rPr>
              <a:t> next points to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BD2496D-399C-4465-87ED-6DED68EBDAFD}"/>
              </a:ext>
            </a:extLst>
          </p:cNvPr>
          <p:cNvSpPr/>
          <p:nvPr/>
        </p:nvSpPr>
        <p:spPr>
          <a:xfrm>
            <a:off x="2672066" y="2656537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2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0"/>
            <a:ext cx="4267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832AF0-A0E6-4F00-9376-B6E33EE64358}"/>
              </a:ext>
            </a:extLst>
          </p:cNvPr>
          <p:cNvSpPr/>
          <p:nvPr/>
        </p:nvSpPr>
        <p:spPr>
          <a:xfrm>
            <a:off x="2755347" y="3124300"/>
            <a:ext cx="648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CF38A3-9EF9-437E-B47B-D22698E7E79F}"/>
              </a:ext>
            </a:extLst>
          </p:cNvPr>
          <p:cNvCxnSpPr/>
          <p:nvPr/>
        </p:nvCxnSpPr>
        <p:spPr>
          <a:xfrm flipV="1">
            <a:off x="3505201" y="3073038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676400" y="3493632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5072BC-732C-41CE-B5AD-00CB9D43C474}"/>
              </a:ext>
            </a:extLst>
          </p:cNvPr>
          <p:cNvSpPr/>
          <p:nvPr/>
        </p:nvSpPr>
        <p:spPr>
          <a:xfrm>
            <a:off x="2660097" y="2624001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9690F-FBEE-4636-B2C3-1E52F8FADC85}"/>
              </a:ext>
            </a:extLst>
          </p:cNvPr>
          <p:cNvSpPr/>
          <p:nvPr/>
        </p:nvSpPr>
        <p:spPr>
          <a:xfrm>
            <a:off x="3314700" y="321203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8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TRUE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676400" y="3820766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ADCCDD-9FFB-4479-9A1A-1089BD710357}"/>
              </a:ext>
            </a:extLst>
          </p:cNvPr>
          <p:cNvSpPr/>
          <p:nvPr/>
        </p:nvSpPr>
        <p:spPr>
          <a:xfrm>
            <a:off x="2673621" y="2664743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19BBA4-2A05-2306-086F-03A9C54CDE37}"/>
              </a:ext>
            </a:extLst>
          </p:cNvPr>
          <p:cNvSpPr/>
          <p:nvPr/>
        </p:nvSpPr>
        <p:spPr>
          <a:xfrm>
            <a:off x="2755347" y="3124300"/>
            <a:ext cx="648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E5A787-C160-6027-D4DC-079557B08BB8}"/>
              </a:ext>
            </a:extLst>
          </p:cNvPr>
          <p:cNvCxnSpPr/>
          <p:nvPr/>
        </p:nvCxnSpPr>
        <p:spPr>
          <a:xfrm flipV="1">
            <a:off x="3505201" y="3073038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43F80B1-0E51-B3BE-664A-BD0028BE3A5A}"/>
              </a:ext>
            </a:extLst>
          </p:cNvPr>
          <p:cNvSpPr/>
          <p:nvPr/>
        </p:nvSpPr>
        <p:spPr>
          <a:xfrm>
            <a:off x="3314700" y="321203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01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a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838199"/>
          </a:xfrm>
        </p:spPr>
        <p:txBody>
          <a:bodyPr>
            <a:normAutofit/>
          </a:bodyPr>
          <a:lstStyle/>
          <a:p>
            <a:r>
              <a:rPr lang="en-US" sz="2400" dirty="0"/>
              <a:t>Use a temporary reference that starts at the head of the list and advances until it reaches null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200401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200401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0662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18607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162001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99610" y="25396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99610" y="307303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4654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17816" y="253963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1210" y="280633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99609" y="254725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998816" y="25222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998816" y="30556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646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1702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60416" y="27889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998815" y="25298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7391403" y="25146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91403" y="304800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2572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409609" y="251460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53003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391402" y="25222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762794" y="278130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2094804" y="2547819"/>
            <a:ext cx="75825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</a:t>
            </a:r>
            <a:r>
              <a:rPr lang="en-US" dirty="0" err="1"/>
              <a:t>anna</a:t>
            </a:r>
            <a:r>
              <a:rPr lang="en-US" dirty="0"/>
              <a:t>       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1" y="3429000"/>
            <a:ext cx="79247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head;</a:t>
            </a:r>
          </a:p>
          <a:p>
            <a:r>
              <a:rPr lang="en-US" b="1" dirty="0">
                <a:solidFill>
                  <a:srgbClr val="7030A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!= null)				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{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.getValue</a:t>
            </a:r>
            <a:r>
              <a:rPr lang="en-US" b="1" dirty="0">
                <a:solidFill>
                  <a:srgbClr val="7030A0"/>
                </a:solidFill>
              </a:rPr>
              <a:t>());		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anna</a:t>
            </a:r>
          </a:p>
          <a:p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curr</a:t>
            </a:r>
            <a:r>
              <a:rPr lang="en-US" b="1" dirty="0" err="1">
                <a:solidFill>
                  <a:srgbClr val="7030A0"/>
                </a:solidFill>
              </a:rPr>
              <a:t>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</a:p>
          <a:p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45BEDB0B-0C85-4FA9-B0D0-5C922F90661B}"/>
              </a:ext>
            </a:extLst>
          </p:cNvPr>
          <p:cNvSpPr/>
          <p:nvPr/>
        </p:nvSpPr>
        <p:spPr>
          <a:xfrm>
            <a:off x="1657927" y="4299517"/>
            <a:ext cx="609600" cy="2401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D4F0DE-BAD0-45F2-A902-F223E12F6449}"/>
              </a:ext>
            </a:extLst>
          </p:cNvPr>
          <p:cNvSpPr/>
          <p:nvPr/>
        </p:nvSpPr>
        <p:spPr>
          <a:xfrm>
            <a:off x="2673621" y="2656537"/>
            <a:ext cx="190500" cy="216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5D6EC7-E594-4EE1-4729-2FC21215823D}"/>
              </a:ext>
            </a:extLst>
          </p:cNvPr>
          <p:cNvSpPr/>
          <p:nvPr/>
        </p:nvSpPr>
        <p:spPr>
          <a:xfrm>
            <a:off x="2755347" y="3124300"/>
            <a:ext cx="648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curr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53C76F-5926-6653-F5C9-E024E78EC7D3}"/>
              </a:ext>
            </a:extLst>
          </p:cNvPr>
          <p:cNvCxnSpPr/>
          <p:nvPr/>
        </p:nvCxnSpPr>
        <p:spPr>
          <a:xfrm flipV="1">
            <a:off x="3505201" y="3073038"/>
            <a:ext cx="204303" cy="23592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8A345C6F-5632-EF03-C148-427261DCF5E8}"/>
              </a:ext>
            </a:extLst>
          </p:cNvPr>
          <p:cNvSpPr/>
          <p:nvPr/>
        </p:nvSpPr>
        <p:spPr>
          <a:xfrm>
            <a:off x="3314700" y="321203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9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1969</Words>
  <Application>Microsoft Office PowerPoint</Application>
  <PresentationFormat>Widescreen</PresentationFormat>
  <Paragraphs>281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Linked List</vt:lpstr>
      <vt:lpstr>Creating a Linked List by hand</vt:lpstr>
      <vt:lpstr>Creating a Linked List by hand</vt:lpstr>
      <vt:lpstr>Creating a Linked List by hand</vt:lpstr>
      <vt:lpstr>Creating a Linked List by hand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Traversing a Linked List</vt:lpstr>
      <vt:lpstr>Another way to traverse a Linked List</vt:lpstr>
      <vt:lpstr>Inserting an element into a Linked List</vt:lpstr>
      <vt:lpstr>Inserting an element into a Linked List</vt:lpstr>
      <vt:lpstr>Inserting an element into a Linked List</vt:lpstr>
      <vt:lpstr>Compact insertion into a Linked List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creator>Administrator</dc:creator>
  <cp:lastModifiedBy>Oberle, Doug R</cp:lastModifiedBy>
  <cp:revision>35</cp:revision>
  <dcterms:created xsi:type="dcterms:W3CDTF">2014-09-10T18:52:04Z</dcterms:created>
  <dcterms:modified xsi:type="dcterms:W3CDTF">2024-01-26T01:16:17Z</dcterms:modified>
</cp:coreProperties>
</file>