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96" r:id="rId5"/>
    <p:sldId id="297" r:id="rId6"/>
    <p:sldId id="291" r:id="rId7"/>
    <p:sldId id="294" r:id="rId8"/>
    <p:sldId id="293" r:id="rId9"/>
    <p:sldId id="290" r:id="rId10"/>
    <p:sldId id="258" r:id="rId11"/>
    <p:sldId id="259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6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CCF54D9A-9795-D487-DF1B-05075B440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3" r="12211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1551" y="743447"/>
            <a:ext cx="2584324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500">
                <a:solidFill>
                  <a:schemeClr val="bg1"/>
                </a:solidFill>
              </a:rPr>
              <a:t>The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1552" y="4629234"/>
            <a:ext cx="2584324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First In, 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First Out</a:t>
            </a:r>
          </a:p>
        </p:txBody>
      </p:sp>
    </p:spTree>
    <p:extLst>
      <p:ext uri="{BB962C8B-B14F-4D97-AF65-F5344CB8AC3E}">
        <p14:creationId xmlns:p14="http://schemas.microsoft.com/office/powerpoint/2010/main" val="10664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Queue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interface </a:t>
            </a:r>
            <a:r>
              <a:rPr lang="en-US" b="1" dirty="0" err="1">
                <a:solidFill>
                  <a:srgbClr val="7030A0"/>
                </a:solidFill>
              </a:rPr>
              <a:t>Queueable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public void add(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x);	</a:t>
            </a:r>
            <a:r>
              <a:rPr lang="en-US" dirty="0">
                <a:solidFill>
                  <a:srgbClr val="C00000"/>
                </a:solidFill>
              </a:rPr>
              <a:t>//add x to the end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remove();	</a:t>
            </a:r>
            <a:r>
              <a:rPr lang="en-US" dirty="0">
                <a:solidFill>
                  <a:srgbClr val="C00000"/>
                </a:solidFill>
              </a:rPr>
              <a:t>//remove and return the front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				</a:t>
            </a:r>
            <a:r>
              <a:rPr lang="en-US" dirty="0">
                <a:solidFill>
                  <a:srgbClr val="C00000"/>
                </a:solidFill>
              </a:rPr>
              <a:t>//return null if empty or throw exception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peek();	</a:t>
            </a:r>
            <a:r>
              <a:rPr lang="en-US" dirty="0">
                <a:solidFill>
                  <a:srgbClr val="C00000"/>
                </a:solidFill>
              </a:rPr>
              <a:t>//return the front element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				</a:t>
            </a:r>
            <a:r>
              <a:rPr lang="en-US" dirty="0">
                <a:solidFill>
                  <a:srgbClr val="C00000"/>
                </a:solidFill>
              </a:rPr>
              <a:t>//return null if empty or </a:t>
            </a:r>
            <a:r>
              <a:rPr lang="en-US">
                <a:solidFill>
                  <a:srgbClr val="C00000"/>
                </a:solidFill>
              </a:rPr>
              <a:t>throw exception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public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isEmpty</a:t>
            </a:r>
            <a:r>
              <a:rPr lang="en-US" b="1" dirty="0">
                <a:solidFill>
                  <a:srgbClr val="7030A0"/>
                </a:solidFill>
              </a:rPr>
              <a:t>();	</a:t>
            </a:r>
            <a:r>
              <a:rPr lang="en-US" dirty="0">
                <a:solidFill>
                  <a:srgbClr val="C00000"/>
                </a:solidFill>
              </a:rPr>
              <a:t>//true if empty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public int size();		</a:t>
            </a:r>
            <a:r>
              <a:rPr lang="en-US" dirty="0">
                <a:solidFill>
                  <a:srgbClr val="C00000"/>
                </a:solidFill>
              </a:rPr>
              <a:t>//returns the number of elements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755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MyQueue</a:t>
            </a:r>
            <a:r>
              <a:rPr lang="en-US" sz="2400" b="1" dirty="0"/>
              <a:t>&lt;String&gt; q = new </a:t>
            </a:r>
            <a:r>
              <a:rPr lang="en-US" sz="2400" b="1" dirty="0" err="1"/>
              <a:t>MyQueue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r>
              <a:rPr lang="en-US" sz="2400" b="1" dirty="0" err="1"/>
              <a:t>q.add</a:t>
            </a:r>
            <a:r>
              <a:rPr lang="en-US" sz="2400" b="1" dirty="0"/>
              <a:t>(“B”);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B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0" y="2064327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1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/>
              <a:t>q.add</a:t>
            </a:r>
            <a:r>
              <a:rPr lang="en-US" sz="2400" b="1" dirty="0"/>
              <a:t>(“*”);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B *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10391" y="25146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/>
              <a:t>q.add</a:t>
            </a:r>
            <a:r>
              <a:rPr lang="en-US" sz="2400" b="1" dirty="0"/>
              <a:t>(“W”);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B * W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0" y="2989843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/>
              <a:t>String temp = </a:t>
            </a:r>
            <a:r>
              <a:rPr lang="en-US" sz="2400" b="1" dirty="0" err="1"/>
              <a:t>q.remove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* W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0" y="34290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/>
              <a:t>String t2 = </a:t>
            </a:r>
            <a:r>
              <a:rPr lang="en-US" sz="2400" b="1" dirty="0" err="1"/>
              <a:t>q.peek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* W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0" y="38100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/>
              <a:t>q.add</a:t>
            </a:r>
            <a:r>
              <a:rPr lang="en-US" sz="2400" b="1" dirty="0"/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* W *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10391" y="43434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/>
              <a:t>q.add</a:t>
            </a:r>
            <a:r>
              <a:rPr lang="en-US" sz="2400" b="1" dirty="0"/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* W * B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10391" y="4668982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1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/>
              <a:t>while(!</a:t>
            </a:r>
            <a:r>
              <a:rPr lang="en-US" sz="2400" b="1" dirty="0" err="1"/>
              <a:t>q.isEmpty</a:t>
            </a:r>
            <a:r>
              <a:rPr lang="en-US" sz="2400" b="1" dirty="0"/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* W * B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r>
              <a:rPr lang="en-US" u="sng" dirty="0"/>
              <a:t>Output</a:t>
            </a:r>
            <a:endParaRPr lang="en-US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10391" y="51816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4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sz="2400" b="1" dirty="0" err="1"/>
              <a:t>q.remove</a:t>
            </a:r>
            <a:r>
              <a:rPr lang="en-US" sz="2400" b="1" dirty="0"/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W * B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r>
              <a:rPr lang="en-US" u="sng" dirty="0"/>
              <a:t>Output</a:t>
            </a:r>
            <a:endParaRPr lang="en-US" dirty="0"/>
          </a:p>
          <a:p>
            <a:r>
              <a:rPr lang="en-US" dirty="0"/>
              <a:t>*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31173" y="56388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2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dynamic-sized data structure</a:t>
            </a:r>
          </a:p>
          <a:p>
            <a:pPr lvl="1"/>
            <a:r>
              <a:rPr lang="en-US" sz="2400" dirty="0"/>
              <a:t>Elements can only be added to the end (add)</a:t>
            </a:r>
          </a:p>
          <a:p>
            <a:pPr lvl="1"/>
            <a:r>
              <a:rPr lang="en-US" sz="2400" dirty="0"/>
              <a:t>Elements can only be removed from the front (remove)</a:t>
            </a:r>
          </a:p>
          <a:p>
            <a:pPr lvl="1"/>
            <a:r>
              <a:rPr lang="en-US" sz="2400" dirty="0"/>
              <a:t>Only the front element can be accessed individually (peek)</a:t>
            </a:r>
          </a:p>
          <a:p>
            <a:r>
              <a:rPr lang="en-US" sz="2800" dirty="0"/>
              <a:t>FIFO order (First In, First Out)</a:t>
            </a:r>
          </a:p>
          <a:p>
            <a:pPr lvl="1"/>
            <a:r>
              <a:rPr lang="en-US" sz="2400" dirty="0"/>
              <a:t>The first element added to the queue will be the first element removed from the queue.</a:t>
            </a:r>
          </a:p>
          <a:p>
            <a:pPr lvl="1"/>
            <a:r>
              <a:rPr lang="en-US" sz="2400" dirty="0"/>
              <a:t>Consider a lunch line, or a lane of traffic at a stop light.</a:t>
            </a:r>
          </a:p>
        </p:txBody>
      </p:sp>
    </p:spTree>
    <p:extLst>
      <p:ext uri="{BB962C8B-B14F-4D97-AF65-F5344CB8AC3E}">
        <p14:creationId xmlns:p14="http://schemas.microsoft.com/office/powerpoint/2010/main" val="212870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/>
              <a:t>while(!</a:t>
            </a:r>
            <a:r>
              <a:rPr lang="en-US" sz="2400" b="1" dirty="0" err="1"/>
              <a:t>q.isEmpty</a:t>
            </a:r>
            <a:r>
              <a:rPr lang="en-US" sz="2400" b="1" dirty="0"/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W * B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r>
              <a:rPr lang="en-US" u="sng" dirty="0"/>
              <a:t>Output</a:t>
            </a:r>
            <a:endParaRPr lang="en-US" dirty="0"/>
          </a:p>
          <a:p>
            <a:r>
              <a:rPr lang="en-US" dirty="0"/>
              <a:t>* 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10391" y="51816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27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sz="2400" b="1" dirty="0" err="1"/>
              <a:t>q.remove</a:t>
            </a:r>
            <a:r>
              <a:rPr lang="en-US" sz="2400" b="1" dirty="0"/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* B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r>
              <a:rPr lang="en-US" u="sng" dirty="0"/>
              <a:t>Output</a:t>
            </a:r>
            <a:endParaRPr lang="en-US" dirty="0"/>
          </a:p>
          <a:p>
            <a:r>
              <a:rPr lang="en-US" dirty="0"/>
              <a:t>* W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31173" y="56388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1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/>
              <a:t>while(!</a:t>
            </a:r>
            <a:r>
              <a:rPr lang="en-US" sz="2400" b="1" dirty="0" err="1"/>
              <a:t>q.isEmpty</a:t>
            </a:r>
            <a:r>
              <a:rPr lang="en-US" sz="2400" b="1" dirty="0"/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* B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r>
              <a:rPr lang="en-US" u="sng" dirty="0"/>
              <a:t>Output</a:t>
            </a:r>
            <a:endParaRPr lang="en-US" dirty="0"/>
          </a:p>
          <a:p>
            <a:r>
              <a:rPr lang="en-US" dirty="0"/>
              <a:t>* W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10391" y="51816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4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sz="2400" b="1" dirty="0" err="1"/>
              <a:t>q.remove</a:t>
            </a:r>
            <a:r>
              <a:rPr lang="en-US" sz="2400" b="1" dirty="0"/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B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r>
              <a:rPr lang="en-US" u="sng" dirty="0"/>
              <a:t>Output</a:t>
            </a:r>
            <a:endParaRPr lang="en-US" dirty="0"/>
          </a:p>
          <a:p>
            <a:r>
              <a:rPr lang="en-US" dirty="0"/>
              <a:t>* W *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31173" y="56388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7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/>
              <a:t>while(!</a:t>
            </a:r>
            <a:r>
              <a:rPr lang="en-US" sz="2400" b="1" dirty="0" err="1"/>
              <a:t>q.isEmpty</a:t>
            </a:r>
            <a:r>
              <a:rPr lang="en-US" sz="2400" b="1" dirty="0"/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B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r>
              <a:rPr lang="en-US" u="sng" dirty="0"/>
              <a:t>Output</a:t>
            </a:r>
            <a:endParaRPr lang="en-US" dirty="0"/>
          </a:p>
          <a:p>
            <a:r>
              <a:rPr lang="en-US" dirty="0"/>
              <a:t>* W *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10391" y="51816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7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sz="2400" b="1" dirty="0" err="1"/>
              <a:t>q.remove</a:t>
            </a:r>
            <a:r>
              <a:rPr lang="en-US" sz="2400" b="1" dirty="0"/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r>
              <a:rPr lang="en-US" u="sng" dirty="0"/>
              <a:t>Output</a:t>
            </a:r>
            <a:endParaRPr lang="en-US" dirty="0"/>
          </a:p>
          <a:p>
            <a:r>
              <a:rPr lang="en-US" dirty="0"/>
              <a:t>* W * B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31173" y="56388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56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</a:t>
            </a:r>
            <a:r>
              <a:rPr lang="en-US" dirty="0" err="1"/>
              <a:t>MyQueue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class </a:t>
            </a:r>
            <a:r>
              <a:rPr lang="en-US" sz="2200" b="1" dirty="0" err="1">
                <a:solidFill>
                  <a:srgbClr val="7030A0"/>
                </a:solidFill>
              </a:rPr>
              <a:t>MyQueue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implements </a:t>
            </a:r>
            <a:r>
              <a:rPr lang="en-US" sz="2200" b="1" dirty="0" err="1">
                <a:solidFill>
                  <a:srgbClr val="7030A0"/>
                </a:solidFill>
              </a:rPr>
              <a:t>Queueable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private List&lt;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list;	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public </a:t>
            </a:r>
            <a:r>
              <a:rPr lang="en-US" sz="2200" b="1" dirty="0" err="1">
                <a:solidFill>
                  <a:srgbClr val="7030A0"/>
                </a:solidFill>
              </a:rPr>
              <a:t>MyQueue</a:t>
            </a:r>
            <a:r>
              <a:rPr lang="en-US" sz="22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list = new LinkedList();	</a:t>
            </a:r>
            <a:r>
              <a:rPr lang="en-US" sz="2200" dirty="0">
                <a:solidFill>
                  <a:srgbClr val="C00000"/>
                </a:solidFill>
              </a:rPr>
              <a:t> //could also be an </a:t>
            </a:r>
            <a:r>
              <a:rPr lang="en-US" sz="2200" dirty="0" err="1">
                <a:solidFill>
                  <a:srgbClr val="C00000"/>
                </a:solidFill>
              </a:rPr>
              <a:t>ArrayList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>
                <a:solidFill>
                  <a:srgbClr val="C00000"/>
                </a:solidFill>
              </a:rPr>
              <a:t>//now define interface methods and a </a:t>
            </a:r>
            <a:r>
              <a:rPr lang="en-US" sz="2200" dirty="0" err="1">
                <a:solidFill>
                  <a:srgbClr val="C00000"/>
                </a:solidFill>
              </a:rPr>
              <a:t>toString</a:t>
            </a:r>
            <a:r>
              <a:rPr lang="en-US" sz="2200" dirty="0">
                <a:solidFill>
                  <a:srgbClr val="C00000"/>
                </a:solidFill>
              </a:rPr>
              <a:t> method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58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F3B1-8EDB-5B5A-5733-D2F2FB54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In, First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2257-DEB2-E09E-751E-74B58B36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Item add order:		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						   </a:t>
            </a:r>
          </a:p>
          <a:p>
            <a:pPr marL="0" indent="0">
              <a:buNone/>
            </a:pPr>
            <a:r>
              <a:rPr lang="en-US" dirty="0"/>
              <a:t> 							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Item remove order:				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488B4A6-6DD9-99C7-1F49-92D510F5B0CB}"/>
              </a:ext>
            </a:extLst>
          </p:cNvPr>
          <p:cNvSpPr/>
          <p:nvPr/>
        </p:nvSpPr>
        <p:spPr>
          <a:xfrm rot="16200000">
            <a:off x="3909061" y="2994660"/>
            <a:ext cx="457200" cy="102107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ACAF7-BEF9-6636-46B6-D9DF6B0C0A7B}"/>
              </a:ext>
            </a:extLst>
          </p:cNvPr>
          <p:cNvSpPr txBox="1"/>
          <p:nvPr/>
        </p:nvSpPr>
        <p:spPr>
          <a:xfrm flipH="1">
            <a:off x="3627121" y="3320532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front</a:t>
            </a:r>
          </a:p>
        </p:txBody>
      </p:sp>
    </p:spTree>
    <p:extLst>
      <p:ext uri="{BB962C8B-B14F-4D97-AF65-F5344CB8AC3E}">
        <p14:creationId xmlns:p14="http://schemas.microsoft.com/office/powerpoint/2010/main" val="94057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453E82-8ECA-7D47-EA5A-F026D2530757}"/>
              </a:ext>
            </a:extLst>
          </p:cNvPr>
          <p:cNvSpPr/>
          <p:nvPr/>
        </p:nvSpPr>
        <p:spPr>
          <a:xfrm>
            <a:off x="4886498" y="3200400"/>
            <a:ext cx="10668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F3B1-8EDB-5B5A-5733-D2F2FB54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In, First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2257-DEB2-E09E-751E-74B58B36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Item add order:	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 err="1"/>
              <a:t>q.add</a:t>
            </a:r>
            <a:r>
              <a:rPr lang="en-US" dirty="0"/>
              <a:t>(“A”);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						   </a:t>
            </a:r>
          </a:p>
          <a:p>
            <a:pPr marL="0" indent="0">
              <a:buNone/>
            </a:pPr>
            <a:r>
              <a:rPr lang="en-US" dirty="0"/>
              <a:t> 							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Item remove order:				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488B4A6-6DD9-99C7-1F49-92D510F5B0CB}"/>
              </a:ext>
            </a:extLst>
          </p:cNvPr>
          <p:cNvSpPr/>
          <p:nvPr/>
        </p:nvSpPr>
        <p:spPr>
          <a:xfrm rot="16200000">
            <a:off x="3909061" y="2994660"/>
            <a:ext cx="457200" cy="102107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ACAF7-BEF9-6636-46B6-D9DF6B0C0A7B}"/>
              </a:ext>
            </a:extLst>
          </p:cNvPr>
          <p:cNvSpPr txBox="1"/>
          <p:nvPr/>
        </p:nvSpPr>
        <p:spPr>
          <a:xfrm flipH="1">
            <a:off x="3627121" y="3320532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BC593-D4F0-5574-9D82-8D9AAD4922BF}"/>
              </a:ext>
            </a:extLst>
          </p:cNvPr>
          <p:cNvSpPr txBox="1"/>
          <p:nvPr/>
        </p:nvSpPr>
        <p:spPr>
          <a:xfrm>
            <a:off x="4979325" y="3311235"/>
            <a:ext cx="90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A</a:t>
            </a:r>
          </a:p>
        </p:txBody>
      </p:sp>
    </p:spTree>
    <p:extLst>
      <p:ext uri="{BB962C8B-B14F-4D97-AF65-F5344CB8AC3E}">
        <p14:creationId xmlns:p14="http://schemas.microsoft.com/office/powerpoint/2010/main" val="189459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839522-786F-4AE0-A20B-DF76C8E83BB1}"/>
              </a:ext>
            </a:extLst>
          </p:cNvPr>
          <p:cNvSpPr/>
          <p:nvPr/>
        </p:nvSpPr>
        <p:spPr>
          <a:xfrm>
            <a:off x="6080760" y="3200400"/>
            <a:ext cx="10668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453E82-8ECA-7D47-EA5A-F026D2530757}"/>
              </a:ext>
            </a:extLst>
          </p:cNvPr>
          <p:cNvSpPr/>
          <p:nvPr/>
        </p:nvSpPr>
        <p:spPr>
          <a:xfrm>
            <a:off x="4886498" y="3200400"/>
            <a:ext cx="10668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F3B1-8EDB-5B5A-5733-D2F2FB54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In, First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2257-DEB2-E09E-751E-74B58B36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Item add order:	A,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 err="1"/>
              <a:t>q.add</a:t>
            </a:r>
            <a:r>
              <a:rPr lang="en-US" dirty="0"/>
              <a:t>(“A”);</a:t>
            </a:r>
          </a:p>
          <a:p>
            <a:pPr marL="0" indent="0">
              <a:buNone/>
            </a:pPr>
            <a:r>
              <a:rPr lang="en-US" dirty="0" err="1"/>
              <a:t>q.add</a:t>
            </a:r>
            <a:r>
              <a:rPr lang="en-US" dirty="0"/>
              <a:t>(“B”);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						   </a:t>
            </a:r>
          </a:p>
          <a:p>
            <a:pPr marL="0" indent="0">
              <a:buNone/>
            </a:pPr>
            <a:r>
              <a:rPr lang="en-US" dirty="0"/>
              <a:t> 							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Item remove order:				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488B4A6-6DD9-99C7-1F49-92D510F5B0CB}"/>
              </a:ext>
            </a:extLst>
          </p:cNvPr>
          <p:cNvSpPr/>
          <p:nvPr/>
        </p:nvSpPr>
        <p:spPr>
          <a:xfrm rot="16200000">
            <a:off x="3909061" y="2994660"/>
            <a:ext cx="457200" cy="102107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ACAF7-BEF9-6636-46B6-D9DF6B0C0A7B}"/>
              </a:ext>
            </a:extLst>
          </p:cNvPr>
          <p:cNvSpPr txBox="1"/>
          <p:nvPr/>
        </p:nvSpPr>
        <p:spPr>
          <a:xfrm flipH="1">
            <a:off x="3627121" y="3320532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BC593-D4F0-5574-9D82-8D9AAD4922BF}"/>
              </a:ext>
            </a:extLst>
          </p:cNvPr>
          <p:cNvSpPr txBox="1"/>
          <p:nvPr/>
        </p:nvSpPr>
        <p:spPr>
          <a:xfrm>
            <a:off x="4979325" y="3311235"/>
            <a:ext cx="90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9162E-C3E9-E34F-093E-FDB0B791C94A}"/>
              </a:ext>
            </a:extLst>
          </p:cNvPr>
          <p:cNvSpPr txBox="1"/>
          <p:nvPr/>
        </p:nvSpPr>
        <p:spPr>
          <a:xfrm>
            <a:off x="6161809" y="3316376"/>
            <a:ext cx="90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B</a:t>
            </a:r>
          </a:p>
        </p:txBody>
      </p:sp>
    </p:spTree>
    <p:extLst>
      <p:ext uri="{BB962C8B-B14F-4D97-AF65-F5344CB8AC3E}">
        <p14:creationId xmlns:p14="http://schemas.microsoft.com/office/powerpoint/2010/main" val="231299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AC396-C5C9-8C08-E3F4-550F60649EB1}"/>
              </a:ext>
            </a:extLst>
          </p:cNvPr>
          <p:cNvSpPr/>
          <p:nvPr/>
        </p:nvSpPr>
        <p:spPr>
          <a:xfrm>
            <a:off x="7275022" y="3200399"/>
            <a:ext cx="1106978" cy="609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839522-786F-4AE0-A20B-DF76C8E83BB1}"/>
              </a:ext>
            </a:extLst>
          </p:cNvPr>
          <p:cNvSpPr/>
          <p:nvPr/>
        </p:nvSpPr>
        <p:spPr>
          <a:xfrm>
            <a:off x="6080760" y="3200400"/>
            <a:ext cx="10668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453E82-8ECA-7D47-EA5A-F026D2530757}"/>
              </a:ext>
            </a:extLst>
          </p:cNvPr>
          <p:cNvSpPr/>
          <p:nvPr/>
        </p:nvSpPr>
        <p:spPr>
          <a:xfrm>
            <a:off x="4886498" y="3200400"/>
            <a:ext cx="10668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F3B1-8EDB-5B5A-5733-D2F2FB54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In, First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2257-DEB2-E09E-751E-74B58B36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Item add order:	A, B,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 err="1"/>
              <a:t>q.add</a:t>
            </a:r>
            <a:r>
              <a:rPr lang="en-US" dirty="0"/>
              <a:t>(“A”);</a:t>
            </a:r>
          </a:p>
          <a:p>
            <a:pPr marL="0" indent="0">
              <a:buNone/>
            </a:pPr>
            <a:r>
              <a:rPr lang="en-US" dirty="0" err="1"/>
              <a:t>q.add</a:t>
            </a:r>
            <a:r>
              <a:rPr lang="en-US" dirty="0"/>
              <a:t>(“B”);</a:t>
            </a:r>
          </a:p>
          <a:p>
            <a:pPr marL="0" indent="0">
              <a:buNone/>
            </a:pPr>
            <a:r>
              <a:rPr lang="en-US" dirty="0" err="1"/>
              <a:t>q.add</a:t>
            </a:r>
            <a:r>
              <a:rPr lang="en-US" dirty="0"/>
              <a:t>(“C”);</a:t>
            </a:r>
          </a:p>
          <a:p>
            <a:pPr marL="0" indent="0">
              <a:buNone/>
            </a:pPr>
            <a:r>
              <a:rPr lang="en-US" dirty="0"/>
              <a:t>            						   </a:t>
            </a:r>
          </a:p>
          <a:p>
            <a:pPr marL="0" indent="0">
              <a:buNone/>
            </a:pPr>
            <a:r>
              <a:rPr lang="en-US" dirty="0"/>
              <a:t> 							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Item remove order:				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488B4A6-6DD9-99C7-1F49-92D510F5B0CB}"/>
              </a:ext>
            </a:extLst>
          </p:cNvPr>
          <p:cNvSpPr/>
          <p:nvPr/>
        </p:nvSpPr>
        <p:spPr>
          <a:xfrm rot="16200000">
            <a:off x="3909061" y="2994660"/>
            <a:ext cx="457200" cy="102107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ACAF7-BEF9-6636-46B6-D9DF6B0C0A7B}"/>
              </a:ext>
            </a:extLst>
          </p:cNvPr>
          <p:cNvSpPr txBox="1"/>
          <p:nvPr/>
        </p:nvSpPr>
        <p:spPr>
          <a:xfrm flipH="1">
            <a:off x="3627121" y="3320532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BC593-D4F0-5574-9D82-8D9AAD4922BF}"/>
              </a:ext>
            </a:extLst>
          </p:cNvPr>
          <p:cNvSpPr txBox="1"/>
          <p:nvPr/>
        </p:nvSpPr>
        <p:spPr>
          <a:xfrm>
            <a:off x="4979325" y="3311235"/>
            <a:ext cx="90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9162E-C3E9-E34F-093E-FDB0B791C94A}"/>
              </a:ext>
            </a:extLst>
          </p:cNvPr>
          <p:cNvSpPr txBox="1"/>
          <p:nvPr/>
        </p:nvSpPr>
        <p:spPr>
          <a:xfrm>
            <a:off x="6161809" y="3316376"/>
            <a:ext cx="90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FA9EE-BFB1-06C8-91CA-1478D0828EE0}"/>
              </a:ext>
            </a:extLst>
          </p:cNvPr>
          <p:cNvSpPr txBox="1"/>
          <p:nvPr/>
        </p:nvSpPr>
        <p:spPr>
          <a:xfrm>
            <a:off x="7376160" y="3311235"/>
            <a:ext cx="90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C</a:t>
            </a:r>
          </a:p>
        </p:txBody>
      </p:sp>
    </p:spTree>
    <p:extLst>
      <p:ext uri="{BB962C8B-B14F-4D97-AF65-F5344CB8AC3E}">
        <p14:creationId xmlns:p14="http://schemas.microsoft.com/office/powerpoint/2010/main" val="68275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AC396-C5C9-8C08-E3F4-550F60649EB1}"/>
              </a:ext>
            </a:extLst>
          </p:cNvPr>
          <p:cNvSpPr/>
          <p:nvPr/>
        </p:nvSpPr>
        <p:spPr>
          <a:xfrm>
            <a:off x="6071062" y="3200399"/>
            <a:ext cx="1106978" cy="609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839522-786F-4AE0-A20B-DF76C8E83BB1}"/>
              </a:ext>
            </a:extLst>
          </p:cNvPr>
          <p:cNvSpPr/>
          <p:nvPr/>
        </p:nvSpPr>
        <p:spPr>
          <a:xfrm>
            <a:off x="4876800" y="3200400"/>
            <a:ext cx="10668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F3B1-8EDB-5B5A-5733-D2F2FB54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In, First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2257-DEB2-E09E-751E-74B58B36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Item add order:	A, B, C			</a:t>
            </a:r>
          </a:p>
          <a:p>
            <a:pPr marL="0" indent="0">
              <a:buNone/>
            </a:pPr>
            <a:r>
              <a:rPr lang="en-US" dirty="0" err="1"/>
              <a:t>q.add</a:t>
            </a:r>
            <a:r>
              <a:rPr lang="en-US" dirty="0"/>
              <a:t>(“A”);</a:t>
            </a:r>
          </a:p>
          <a:p>
            <a:pPr marL="0" indent="0">
              <a:buNone/>
            </a:pPr>
            <a:r>
              <a:rPr lang="en-US" dirty="0" err="1"/>
              <a:t>q.add</a:t>
            </a:r>
            <a:r>
              <a:rPr lang="en-US" dirty="0"/>
              <a:t>(“B”);</a:t>
            </a:r>
          </a:p>
          <a:p>
            <a:pPr marL="0" indent="0">
              <a:buNone/>
            </a:pPr>
            <a:r>
              <a:rPr lang="en-US" dirty="0" err="1"/>
              <a:t>q.add</a:t>
            </a:r>
            <a:r>
              <a:rPr lang="en-US" dirty="0"/>
              <a:t>(“C”);</a:t>
            </a:r>
          </a:p>
          <a:p>
            <a:pPr marL="0" indent="0">
              <a:buNone/>
            </a:pPr>
            <a:r>
              <a:rPr lang="en-US" dirty="0" err="1"/>
              <a:t>q.remove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Item remove order: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				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488B4A6-6DD9-99C7-1F49-92D510F5B0CB}"/>
              </a:ext>
            </a:extLst>
          </p:cNvPr>
          <p:cNvSpPr/>
          <p:nvPr/>
        </p:nvSpPr>
        <p:spPr>
          <a:xfrm rot="16200000">
            <a:off x="3909061" y="2994660"/>
            <a:ext cx="457200" cy="102107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ACAF7-BEF9-6636-46B6-D9DF6B0C0A7B}"/>
              </a:ext>
            </a:extLst>
          </p:cNvPr>
          <p:cNvSpPr txBox="1"/>
          <p:nvPr/>
        </p:nvSpPr>
        <p:spPr>
          <a:xfrm flipH="1">
            <a:off x="3627121" y="3320532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9162E-C3E9-E34F-093E-FDB0B791C94A}"/>
              </a:ext>
            </a:extLst>
          </p:cNvPr>
          <p:cNvSpPr txBox="1"/>
          <p:nvPr/>
        </p:nvSpPr>
        <p:spPr>
          <a:xfrm>
            <a:off x="4957849" y="3316376"/>
            <a:ext cx="90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FA9EE-BFB1-06C8-91CA-1478D0828EE0}"/>
              </a:ext>
            </a:extLst>
          </p:cNvPr>
          <p:cNvSpPr txBox="1"/>
          <p:nvPr/>
        </p:nvSpPr>
        <p:spPr>
          <a:xfrm>
            <a:off x="6172200" y="3311235"/>
            <a:ext cx="90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C</a:t>
            </a:r>
          </a:p>
        </p:txBody>
      </p:sp>
    </p:spTree>
    <p:extLst>
      <p:ext uri="{BB962C8B-B14F-4D97-AF65-F5344CB8AC3E}">
        <p14:creationId xmlns:p14="http://schemas.microsoft.com/office/powerpoint/2010/main" val="310364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AC396-C5C9-8C08-E3F4-550F60649EB1}"/>
              </a:ext>
            </a:extLst>
          </p:cNvPr>
          <p:cNvSpPr/>
          <p:nvPr/>
        </p:nvSpPr>
        <p:spPr>
          <a:xfrm>
            <a:off x="4876800" y="3200400"/>
            <a:ext cx="1106978" cy="609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F3B1-8EDB-5B5A-5733-D2F2FB54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In, First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2257-DEB2-E09E-751E-74B58B36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Item add order:	A, B, C			</a:t>
            </a:r>
          </a:p>
          <a:p>
            <a:pPr marL="0" indent="0">
              <a:buNone/>
            </a:pPr>
            <a:r>
              <a:rPr lang="en-US" dirty="0" err="1"/>
              <a:t>q.add</a:t>
            </a:r>
            <a:r>
              <a:rPr lang="en-US" dirty="0"/>
              <a:t>(“A”);</a:t>
            </a:r>
          </a:p>
          <a:p>
            <a:pPr marL="0" indent="0">
              <a:buNone/>
            </a:pPr>
            <a:r>
              <a:rPr lang="en-US" dirty="0" err="1"/>
              <a:t>q.add</a:t>
            </a:r>
            <a:r>
              <a:rPr lang="en-US" dirty="0"/>
              <a:t>(“B”);</a:t>
            </a:r>
          </a:p>
          <a:p>
            <a:pPr marL="0" indent="0">
              <a:buNone/>
            </a:pPr>
            <a:r>
              <a:rPr lang="en-US" dirty="0" err="1"/>
              <a:t>q.add</a:t>
            </a:r>
            <a:r>
              <a:rPr lang="en-US" dirty="0"/>
              <a:t>(“C”);</a:t>
            </a:r>
          </a:p>
          <a:p>
            <a:pPr marL="0" indent="0">
              <a:buNone/>
            </a:pPr>
            <a:r>
              <a:rPr lang="en-US" dirty="0" err="1"/>
              <a:t>q.remove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q.remove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Item remove order: A,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dirty="0"/>
              <a:t>			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488B4A6-6DD9-99C7-1F49-92D510F5B0CB}"/>
              </a:ext>
            </a:extLst>
          </p:cNvPr>
          <p:cNvSpPr/>
          <p:nvPr/>
        </p:nvSpPr>
        <p:spPr>
          <a:xfrm rot="16200000">
            <a:off x="3909061" y="2994660"/>
            <a:ext cx="457200" cy="102107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ACAF7-BEF9-6636-46B6-D9DF6B0C0A7B}"/>
              </a:ext>
            </a:extLst>
          </p:cNvPr>
          <p:cNvSpPr txBox="1"/>
          <p:nvPr/>
        </p:nvSpPr>
        <p:spPr>
          <a:xfrm flipH="1">
            <a:off x="3627121" y="3320532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front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FA9EE-BFB1-06C8-91CA-1478D0828EE0}"/>
              </a:ext>
            </a:extLst>
          </p:cNvPr>
          <p:cNvSpPr txBox="1"/>
          <p:nvPr/>
        </p:nvSpPr>
        <p:spPr>
          <a:xfrm>
            <a:off x="4977938" y="3311236"/>
            <a:ext cx="90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C</a:t>
            </a:r>
          </a:p>
        </p:txBody>
      </p:sp>
    </p:spTree>
    <p:extLst>
      <p:ext uri="{BB962C8B-B14F-4D97-AF65-F5344CB8AC3E}">
        <p14:creationId xmlns:p14="http://schemas.microsoft.com/office/powerpoint/2010/main" val="208427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F3B1-8EDB-5B5A-5733-D2F2FB54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In, First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2257-DEB2-E09E-751E-74B58B36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Item add order:	A, B, C			</a:t>
            </a:r>
          </a:p>
          <a:p>
            <a:pPr marL="0" indent="0">
              <a:buNone/>
            </a:pPr>
            <a:r>
              <a:rPr lang="en-US" dirty="0" err="1"/>
              <a:t>q.add</a:t>
            </a:r>
            <a:r>
              <a:rPr lang="en-US" dirty="0"/>
              <a:t>(“A”);</a:t>
            </a:r>
          </a:p>
          <a:p>
            <a:pPr marL="0" indent="0">
              <a:buNone/>
            </a:pPr>
            <a:r>
              <a:rPr lang="en-US" dirty="0" err="1"/>
              <a:t>q.add</a:t>
            </a:r>
            <a:r>
              <a:rPr lang="en-US" dirty="0"/>
              <a:t>(“B”);</a:t>
            </a:r>
          </a:p>
          <a:p>
            <a:pPr marL="0" indent="0">
              <a:buNone/>
            </a:pPr>
            <a:r>
              <a:rPr lang="en-US" dirty="0" err="1"/>
              <a:t>q.add</a:t>
            </a:r>
            <a:r>
              <a:rPr lang="en-US" dirty="0"/>
              <a:t>(“C”);</a:t>
            </a:r>
          </a:p>
          <a:p>
            <a:pPr marL="0" indent="0">
              <a:buNone/>
            </a:pPr>
            <a:r>
              <a:rPr lang="en-US" dirty="0" err="1"/>
              <a:t>q.remove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q.remove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q.remove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Item remove order: A, B,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				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488B4A6-6DD9-99C7-1F49-92D510F5B0CB}"/>
              </a:ext>
            </a:extLst>
          </p:cNvPr>
          <p:cNvSpPr/>
          <p:nvPr/>
        </p:nvSpPr>
        <p:spPr>
          <a:xfrm rot="16200000">
            <a:off x="3909061" y="2994660"/>
            <a:ext cx="457200" cy="102107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ACAF7-BEF9-6636-46B6-D9DF6B0C0A7B}"/>
              </a:ext>
            </a:extLst>
          </p:cNvPr>
          <p:cNvSpPr txBox="1"/>
          <p:nvPr/>
        </p:nvSpPr>
        <p:spPr>
          <a:xfrm flipH="1">
            <a:off x="3627121" y="3320532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front</a:t>
            </a:r>
          </a:p>
        </p:txBody>
      </p:sp>
    </p:spTree>
    <p:extLst>
      <p:ext uri="{BB962C8B-B14F-4D97-AF65-F5344CB8AC3E}">
        <p14:creationId xmlns:p14="http://schemas.microsoft.com/office/powerpoint/2010/main" val="122971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1958</Words>
  <Application>Microsoft Office PowerPoint</Application>
  <PresentationFormat>On-screen Show (4:3)</PresentationFormat>
  <Paragraphs>423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The Queue</vt:lpstr>
      <vt:lpstr>The Queue</vt:lpstr>
      <vt:lpstr>First In, First Out</vt:lpstr>
      <vt:lpstr>First In, First Out</vt:lpstr>
      <vt:lpstr>First In, First Out</vt:lpstr>
      <vt:lpstr>First In, First Out</vt:lpstr>
      <vt:lpstr>First In, First Out</vt:lpstr>
      <vt:lpstr>First In, First Out</vt:lpstr>
      <vt:lpstr>First In, First Out</vt:lpstr>
      <vt:lpstr>A Queue Interface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Creating the MyQueue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Stack</dc:title>
  <dc:creator>Oberle, Doug R</dc:creator>
  <cp:lastModifiedBy>Oberle, Doug R</cp:lastModifiedBy>
  <cp:revision>21</cp:revision>
  <dcterms:created xsi:type="dcterms:W3CDTF">2006-08-16T00:00:00Z</dcterms:created>
  <dcterms:modified xsi:type="dcterms:W3CDTF">2023-12-04T18:42:48Z</dcterms:modified>
</cp:coreProperties>
</file>