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iles of paper">
            <a:extLst>
              <a:ext uri="{FF2B5EF4-FFF2-40B4-BE49-F238E27FC236}">
                <a16:creationId xmlns:a16="http://schemas.microsoft.com/office/drawing/2014/main" id="{CA488D66-CC0D-4A78-3F2C-499EF741F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8" r="5174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551" y="743447"/>
            <a:ext cx="2584324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 dirty="0">
                <a:solidFill>
                  <a:schemeClr val="bg1"/>
                </a:solidFill>
              </a:rPr>
              <a:t>The Stack   and</a:t>
            </a:r>
            <a:br>
              <a:rPr lang="en-US" sz="4500" dirty="0">
                <a:solidFill>
                  <a:schemeClr val="bg1"/>
                </a:solidFill>
              </a:rPr>
            </a:br>
            <a:r>
              <a:rPr lang="en-US" sz="4500" dirty="0">
                <a:solidFill>
                  <a:schemeClr val="bg1"/>
                </a:solidFill>
              </a:rPr>
              <a:t>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1552" y="4629234"/>
            <a:ext cx="2584324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Last In,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First Out</a:t>
            </a:r>
          </a:p>
        </p:txBody>
      </p:sp>
    </p:spTree>
    <p:extLst>
      <p:ext uri="{BB962C8B-B14F-4D97-AF65-F5344CB8AC3E}">
        <p14:creationId xmlns:p14="http://schemas.microsoft.com/office/powerpoint/2010/main" val="10664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5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_ _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670465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7480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3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_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n</a:t>
            </a:r>
          </a:p>
          <a:p>
            <a:pPr marL="0" indent="0">
              <a:buNone/>
            </a:pPr>
            <a:r>
              <a:rPr lang="en-US" sz="2400" dirty="0"/>
              <a:t>WRONG – you lose 2 points!</a:t>
            </a:r>
          </a:p>
        </p:txBody>
      </p:sp>
    </p:spTree>
    <p:extLst>
      <p:ext uri="{BB962C8B-B14F-4D97-AF65-F5344CB8AC3E}">
        <p14:creationId xmlns:p14="http://schemas.microsoft.com/office/powerpoint/2010/main" val="172620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3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_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k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5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0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e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k</a:t>
            </a:r>
          </a:p>
          <a:p>
            <a:pPr marL="0" indent="0">
              <a:buNone/>
            </a:pPr>
            <a:r>
              <a:rPr lang="en-US" sz="2400" dirty="0"/>
              <a:t>WRONG – you lose 3 points!</a:t>
            </a:r>
          </a:p>
        </p:txBody>
      </p:sp>
    </p:spTree>
    <p:extLst>
      <p:ext uri="{BB962C8B-B14F-4D97-AF65-F5344CB8AC3E}">
        <p14:creationId xmlns:p14="http://schemas.microsoft.com/office/powerpoint/2010/main" val="290496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0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e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908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6409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2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r e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r</a:t>
            </a:r>
          </a:p>
          <a:p>
            <a:pPr marL="0" indent="0">
              <a:buNone/>
            </a:pPr>
            <a:r>
              <a:rPr lang="en-US" sz="2400" dirty="0"/>
              <a:t>CORRECT – you get 2 points!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6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2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r e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622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3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g r e e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g</a:t>
            </a:r>
          </a:p>
          <a:p>
            <a:pPr marL="0" indent="0">
              <a:buNone/>
            </a:pPr>
            <a:r>
              <a:rPr lang="en-US" sz="2400" dirty="0"/>
              <a:t>CORRECT – you get 1 point!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54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b="1" u="sng" dirty="0" err="1">
                <a:solidFill>
                  <a:srgbClr val="C00000"/>
                </a:solidFill>
              </a:rPr>
              <a:t>g</a:t>
            </a:r>
            <a:r>
              <a:rPr lang="en-US" sz="2400" dirty="0" err="1"/>
              <a:t>reedo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5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b="1" u="sng" dirty="0" err="1">
                <a:solidFill>
                  <a:srgbClr val="C00000"/>
                </a:solidFill>
              </a:rPr>
              <a:t>g</a:t>
            </a:r>
            <a:r>
              <a:rPr lang="en-US" sz="2400" dirty="0" err="1"/>
              <a:t>reedo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g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9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If the Stack’s internal data-field container is an </a:t>
            </a:r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, what side do we want to consider the top of the stack?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0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</a:t>
            </a:r>
            <a:r>
              <a:rPr lang="en-US" sz="2400" b="1" u="sng" dirty="0" err="1">
                <a:solidFill>
                  <a:srgbClr val="C00000"/>
                </a:solidFill>
              </a:rPr>
              <a:t>r</a:t>
            </a:r>
            <a:r>
              <a:rPr lang="en-US" sz="2400" dirty="0" err="1"/>
              <a:t>eedo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</a:t>
            </a:r>
            <a:r>
              <a:rPr lang="en-US" sz="2400" dirty="0" err="1"/>
              <a:t>rg</a:t>
            </a:r>
            <a:r>
              <a:rPr lang="en-US" sz="2400" dirty="0"/>
              <a:t>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46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gr</a:t>
            </a:r>
            <a:r>
              <a:rPr lang="en-US" sz="2400" b="1" u="sng" dirty="0" err="1">
                <a:solidFill>
                  <a:srgbClr val="C00000"/>
                </a:solidFill>
              </a:rPr>
              <a:t>e</a:t>
            </a:r>
            <a:r>
              <a:rPr lang="en-US" sz="2400" dirty="0" err="1"/>
              <a:t>edo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erg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0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gre</a:t>
            </a:r>
            <a:r>
              <a:rPr lang="en-US" sz="2400" b="1" u="sng" dirty="0" err="1">
                <a:solidFill>
                  <a:srgbClr val="C00000"/>
                </a:solidFill>
              </a:rPr>
              <a:t>e</a:t>
            </a:r>
            <a:r>
              <a:rPr lang="en-US" sz="2400" dirty="0" err="1"/>
              <a:t>do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</a:t>
            </a:r>
            <a:r>
              <a:rPr lang="en-US" sz="2400" dirty="0" err="1"/>
              <a:t>eerg</a:t>
            </a:r>
            <a:r>
              <a:rPr lang="en-US" sz="2400" dirty="0"/>
              <a:t>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02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gree</a:t>
            </a:r>
            <a:r>
              <a:rPr lang="en-US" sz="2400" b="1" u="sng" dirty="0" err="1">
                <a:solidFill>
                  <a:srgbClr val="C00000"/>
                </a:solidFill>
              </a:rPr>
              <a:t>d</a:t>
            </a:r>
            <a:r>
              <a:rPr lang="en-US" sz="2400" dirty="0" err="1"/>
              <a:t>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</a:t>
            </a:r>
            <a:r>
              <a:rPr lang="en-US" sz="2400" dirty="0" err="1"/>
              <a:t>deerg</a:t>
            </a:r>
            <a:r>
              <a:rPr lang="en-US" sz="2400" dirty="0"/>
              <a:t>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greed</a:t>
            </a:r>
            <a:r>
              <a:rPr lang="en-US" sz="2400" b="1" u="sng" dirty="0" err="1">
                <a:solidFill>
                  <a:srgbClr val="C00000"/>
                </a:solidFill>
              </a:rPr>
              <a:t>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</a:t>
            </a:r>
            <a:r>
              <a:rPr lang="en-US" sz="2400" dirty="0" err="1"/>
              <a:t>odeerg</a:t>
            </a:r>
            <a:r>
              <a:rPr lang="en-US" sz="2400" dirty="0"/>
              <a:t>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_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 done.</a:t>
            </a:r>
          </a:p>
          <a:p>
            <a:pPr marL="0" indent="0">
              <a:buNone/>
            </a:pPr>
            <a:r>
              <a:rPr lang="en-US" sz="2400" dirty="0"/>
              <a:t>Now, pop the first letter from the Stack and put it at the end of guess (the player is given the first letter).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14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String puzzle:		</a:t>
            </a:r>
            <a:r>
              <a:rPr lang="en-US" sz="2400" dirty="0" err="1"/>
              <a:t>greed</a:t>
            </a:r>
            <a:r>
              <a:rPr lang="en-US" sz="2400" b="1" u="sng" dirty="0" err="1">
                <a:solidFill>
                  <a:srgbClr val="C00000"/>
                </a:solidFill>
              </a:rPr>
              <a:t>o</a:t>
            </a:r>
            <a:r>
              <a:rPr lang="en-US" sz="2400" dirty="0"/>
              <a:t>		(solution word)</a:t>
            </a:r>
          </a:p>
          <a:p>
            <a:pPr marL="0" indent="0">
              <a:buNone/>
            </a:pPr>
            <a:r>
              <a:rPr lang="en-US" sz="2400" dirty="0"/>
              <a:t>Stack letters:	top	  </a:t>
            </a:r>
            <a:r>
              <a:rPr lang="en-US" sz="2400" dirty="0" err="1"/>
              <a:t>deerg</a:t>
            </a:r>
            <a:r>
              <a:rPr lang="en-US" sz="2400" dirty="0"/>
              <a:t>		(stack of word letters)</a:t>
            </a:r>
          </a:p>
          <a:p>
            <a:pPr marL="0" indent="0">
              <a:buNone/>
            </a:pPr>
            <a:r>
              <a:rPr lang="en-US" sz="2400" dirty="0"/>
              <a:t>String [] guess:		_ _ _ _ o	(what the user is shown)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will add the letters of the puzzle into the Stack: done.</a:t>
            </a:r>
          </a:p>
          <a:p>
            <a:pPr marL="0" indent="0">
              <a:buNone/>
            </a:pPr>
            <a:r>
              <a:rPr lang="en-US" sz="2400" dirty="0"/>
              <a:t>Now, pop the first letter from the Stack and put it at the end of guess (the player is given the first letter).</a:t>
            </a:r>
          </a:p>
          <a:p>
            <a:pPr marL="0" indent="0">
              <a:buNone/>
            </a:pPr>
            <a:r>
              <a:rPr lang="en-US" sz="2400" dirty="0"/>
              <a:t>And now the game can begin:</a:t>
            </a:r>
          </a:p>
          <a:p>
            <a:pPr marL="0" indent="0">
              <a:buNone/>
            </a:pPr>
            <a:r>
              <a:rPr lang="en-US" sz="2400" dirty="0"/>
              <a:t>1) Pop a letter off of the Stack</a:t>
            </a:r>
          </a:p>
          <a:p>
            <a:pPr marL="0" indent="0">
              <a:buNone/>
            </a:pPr>
            <a:r>
              <a:rPr lang="en-US" sz="2400" dirty="0"/>
              <a:t>2) See if the user guess is the same as the letter popped</a:t>
            </a:r>
          </a:p>
          <a:p>
            <a:pPr marL="0" indent="0">
              <a:buNone/>
            </a:pPr>
            <a:r>
              <a:rPr lang="en-US" sz="2400" dirty="0"/>
              <a:t>	adjust the score accordingly.</a:t>
            </a:r>
          </a:p>
          <a:p>
            <a:pPr marL="0" indent="0">
              <a:buNone/>
            </a:pPr>
            <a:r>
              <a:rPr lang="en-US" sz="2400" dirty="0"/>
              <a:t>3) Add the letter to the end of guess</a:t>
            </a:r>
          </a:p>
          <a:p>
            <a:pPr marL="0" indent="0">
              <a:buNone/>
            </a:pPr>
            <a:r>
              <a:rPr lang="en-US" sz="2400" dirty="0"/>
              <a:t>4) Repeat (1, 2 and 3) until Stack is empty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9400" y="1905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6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703-CB61-7819-5B7D-546048C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(extra credit)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37D-CE07-065A-6796-877790A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sz="2800" dirty="0"/>
              <a:t>Allow a 1-player version of the game where a random word is picked from a text file.</a:t>
            </a:r>
          </a:p>
          <a:p>
            <a:r>
              <a:rPr lang="en-US" sz="2400" dirty="0"/>
              <a:t>There could be a different text file for each category: movies, places, foods, presidents, etc.</a:t>
            </a:r>
          </a:p>
          <a:p>
            <a:r>
              <a:rPr lang="en-US" sz="2400" dirty="0"/>
              <a:t>The program first picks a random category which </a:t>
            </a:r>
            <a:r>
              <a:rPr lang="en-US" sz="2400" dirty="0" err="1"/>
              <a:t>selectes</a:t>
            </a:r>
            <a:r>
              <a:rPr lang="en-US" sz="2400" dirty="0"/>
              <a:t> which text file gets read into an array of String</a:t>
            </a:r>
          </a:p>
          <a:p>
            <a:r>
              <a:rPr lang="en-US" sz="2400" dirty="0"/>
              <a:t>Then the program picks a random word from that array.</a:t>
            </a:r>
          </a:p>
          <a:p>
            <a:r>
              <a:rPr lang="en-US" sz="2400" dirty="0"/>
              <a:t>Use some of the helper-methods from Animal Guesser to read in from a text file.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26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703-CB61-7819-5B7D-546048CB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(extra credit)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37D-CE07-065A-6796-877790A9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2) If the puzzle contains non-alphabetic characters, make these characters given in the puzzle and their scoring positions skipped.</a:t>
            </a:r>
          </a:p>
          <a:p>
            <a:pPr marL="0" indent="0">
              <a:buNone/>
            </a:pPr>
            <a:r>
              <a:rPr lang="en-US" sz="2400" dirty="0"/>
              <a:t>For the puzzle “Ben-</a:t>
            </a:r>
            <a:r>
              <a:rPr lang="en-US" sz="2400" dirty="0" err="1"/>
              <a:t>Hur</a:t>
            </a:r>
            <a:r>
              <a:rPr lang="en-US" sz="2400" dirty="0"/>
              <a:t> 1959”, the game may start like this:</a:t>
            </a:r>
          </a:p>
          <a:p>
            <a:pPr marL="0" indent="0">
              <a:buNone/>
            </a:pPr>
            <a:r>
              <a:rPr lang="en-US" sz="2400" dirty="0"/>
              <a:t>	The theme is: movies</a:t>
            </a:r>
          </a:p>
          <a:p>
            <a:pPr marL="0" indent="0">
              <a:buNone/>
            </a:pPr>
            <a:r>
              <a:rPr lang="en-US" sz="2400" dirty="0"/>
              <a:t>	_ _ _ - _ _ _   1959</a:t>
            </a:r>
          </a:p>
          <a:p>
            <a:pPr marL="0" indent="0">
              <a:buNone/>
            </a:pPr>
            <a:r>
              <a:rPr lang="en-US" sz="2400" dirty="0"/>
              <a:t>The scoring positions may look like this: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 index	: 0 1 2 3 4 5 6 7 8 9 1011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Correct points+: 1 2 3   4 5 6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			: B e n – H u r   1 9 5 9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Incorrect	    -: 6 5 4   3 2 1</a:t>
            </a:r>
          </a:p>
        </p:txBody>
      </p:sp>
    </p:spTree>
    <p:extLst>
      <p:ext uri="{BB962C8B-B14F-4D97-AF65-F5344CB8AC3E}">
        <p14:creationId xmlns:p14="http://schemas.microsoft.com/office/powerpoint/2010/main" val="235208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Stack’s internal data-field container is an </a:t>
            </a:r>
            <a:r>
              <a:rPr lang="en-US" sz="2800" dirty="0" err="1"/>
              <a:t>ArrayList</a:t>
            </a:r>
            <a:r>
              <a:rPr lang="en-US" sz="2800" dirty="0"/>
              <a:t>, what side do we want to consider the top of the stack?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The </a:t>
            </a:r>
            <a:r>
              <a:rPr lang="en-US" sz="2800" b="1" u="sng" dirty="0">
                <a:solidFill>
                  <a:srgbClr val="C00000"/>
                </a:solidFill>
              </a:rPr>
              <a:t>end</a:t>
            </a:r>
            <a:r>
              <a:rPr lang="en-US" sz="2800" b="1" dirty="0">
                <a:solidFill>
                  <a:srgbClr val="C00000"/>
                </a:solidFill>
              </a:rPr>
              <a:t> of the list.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Push: 	Adding to the end of an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b="1" dirty="0">
                <a:solidFill>
                  <a:srgbClr val="C00000"/>
                </a:solidFill>
              </a:rPr>
              <a:t> is O(1) – no shifting.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Pop: 	Removing from the end is O(1) – no shifting.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Peek:	Examining the element at the end is O(1).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If the Stack’s internal data-field container is a </a:t>
            </a:r>
            <a:r>
              <a:rPr lang="en-US" sz="2800" b="1" dirty="0" err="1">
                <a:solidFill>
                  <a:srgbClr val="C00000"/>
                </a:solidFill>
              </a:rPr>
              <a:t>LinkedList</a:t>
            </a:r>
            <a:r>
              <a:rPr lang="en-US" sz="2800" b="1" dirty="0">
                <a:solidFill>
                  <a:srgbClr val="C00000"/>
                </a:solidFill>
              </a:rPr>
              <a:t>, what side do we want to consider the top of the stack?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0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Stack’s internal data-field container is a </a:t>
            </a:r>
            <a:r>
              <a:rPr lang="en-US" sz="2800" dirty="0" err="1"/>
              <a:t>LinkedList</a:t>
            </a:r>
            <a:r>
              <a:rPr lang="en-US" sz="2800" dirty="0"/>
              <a:t>, what side do we want to consider the top of the stack?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The </a:t>
            </a:r>
            <a:r>
              <a:rPr lang="en-US" sz="2800" b="1" u="sng" dirty="0">
                <a:solidFill>
                  <a:srgbClr val="C00000"/>
                </a:solidFill>
              </a:rPr>
              <a:t>front</a:t>
            </a:r>
            <a:r>
              <a:rPr lang="en-US" sz="2800" b="1" dirty="0">
                <a:solidFill>
                  <a:srgbClr val="C00000"/>
                </a:solidFill>
              </a:rPr>
              <a:t> of the list.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Push: 	Adding to the front of a </a:t>
            </a:r>
            <a:r>
              <a:rPr lang="en-US" sz="2400" b="1" dirty="0" err="1">
                <a:solidFill>
                  <a:srgbClr val="C00000"/>
                </a:solidFill>
              </a:rPr>
              <a:t>LinkedList</a:t>
            </a:r>
            <a:r>
              <a:rPr lang="en-US" sz="2400" b="1" dirty="0">
                <a:solidFill>
                  <a:srgbClr val="C00000"/>
                </a:solidFill>
              </a:rPr>
              <a:t> is O(1) – no traversal.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Pop: 	Removing from the front is O(1) – no traversal.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Peek:	Examining what the head points to is O(1).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0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just don’t care….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a container class and</a:t>
            </a:r>
          </a:p>
          <a:p>
            <a:pPr lvl="1"/>
            <a:r>
              <a:rPr lang="en-US" dirty="0"/>
              <a:t>you need to have a LIFO order, or</a:t>
            </a:r>
          </a:p>
          <a:p>
            <a:pPr lvl="1"/>
            <a:r>
              <a:rPr lang="en-US" dirty="0"/>
              <a:t>you just don’t care about the order…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Use a Stack – it should be O(1) to add and remove.</a:t>
            </a:r>
          </a:p>
        </p:txBody>
      </p:sp>
    </p:spTree>
    <p:extLst>
      <p:ext uri="{BB962C8B-B14F-4D97-AF65-F5344CB8AC3E}">
        <p14:creationId xmlns:p14="http://schemas.microsoft.com/office/powerpoint/2010/main" val="270745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rules:  given a word to guess at:</a:t>
            </a:r>
          </a:p>
          <a:p>
            <a:pPr lvl="1"/>
            <a:r>
              <a:rPr lang="en-US" sz="2400" dirty="0"/>
              <a:t>The last letter is revealed.</a:t>
            </a:r>
          </a:p>
          <a:p>
            <a:pPr lvl="1"/>
            <a:r>
              <a:rPr lang="en-US" sz="2400" dirty="0"/>
              <a:t>The player guesses at the next-to-last letter in the word.</a:t>
            </a:r>
          </a:p>
          <a:p>
            <a:pPr lvl="1"/>
            <a:r>
              <a:rPr lang="en-US" sz="2400" dirty="0"/>
              <a:t>Whether it is right or not, the letter is revealed. </a:t>
            </a:r>
          </a:p>
          <a:p>
            <a:pPr lvl="2"/>
            <a:r>
              <a:rPr lang="en-US" sz="2000" dirty="0"/>
              <a:t>If the letter is correct, they get points added to their score.</a:t>
            </a:r>
          </a:p>
          <a:p>
            <a:pPr lvl="2"/>
            <a:r>
              <a:rPr lang="en-US" sz="2000" dirty="0"/>
              <a:t>If the letter is wrong, they get points subtracted from their score.</a:t>
            </a:r>
          </a:p>
          <a:p>
            <a:pPr lvl="2"/>
            <a:r>
              <a:rPr lang="en-US" sz="2000" dirty="0"/>
              <a:t>The amount added or subtracted depends on the position of the letter in the word.</a:t>
            </a:r>
          </a:p>
          <a:p>
            <a:pPr lvl="3"/>
            <a:r>
              <a:rPr lang="en-US" dirty="0"/>
              <a:t>The closer the letter is to the end of the word (with less revealed), you get more points added if correct, and less points subtracted if incorrect.</a:t>
            </a:r>
          </a:p>
          <a:p>
            <a:pPr lvl="3"/>
            <a:r>
              <a:rPr lang="en-US" dirty="0"/>
              <a:t>The closer the letter is to the front of the word (with more revealed), you get less points added if correct, and more points subtracted if incorrect.</a:t>
            </a:r>
          </a:p>
        </p:txBody>
      </p:sp>
    </p:spTree>
    <p:extLst>
      <p:ext uri="{BB962C8B-B14F-4D97-AF65-F5344CB8AC3E}">
        <p14:creationId xmlns:p14="http://schemas.microsoft.com/office/powerpoint/2010/main" val="388820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0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_ _ _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2667000"/>
            <a:ext cx="15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898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Auto Hangman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Score:		5</a:t>
            </a:r>
          </a:p>
          <a:p>
            <a:pPr marL="0" indent="0">
              <a:buNone/>
            </a:pPr>
            <a:r>
              <a:rPr lang="en-US" sz="2400" dirty="0"/>
              <a:t>The topic is:  	Star Wars</a:t>
            </a:r>
          </a:p>
          <a:p>
            <a:pPr marL="0" indent="0">
              <a:buNone/>
            </a:pPr>
            <a:r>
              <a:rPr lang="en-US" sz="2400" dirty="0"/>
              <a:t>Point value:   	1 2 3 4 5 +  (points added if correct)</a:t>
            </a:r>
          </a:p>
          <a:p>
            <a:pPr marL="0" indent="0">
              <a:buNone/>
            </a:pPr>
            <a:r>
              <a:rPr lang="en-US" sz="2400" dirty="0"/>
              <a:t>  		_ _ _ _ d o  (the revealed letters)</a:t>
            </a:r>
          </a:p>
          <a:p>
            <a:pPr marL="0" indent="0">
              <a:buNone/>
            </a:pPr>
            <a:r>
              <a:rPr lang="en-US" sz="2400" dirty="0"/>
              <a:t>		5 4 3 2 1 –  (points subtracted if wrong)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What is the next letter?  d </a:t>
            </a:r>
          </a:p>
          <a:p>
            <a:pPr marL="0" indent="0">
              <a:buNone/>
            </a:pPr>
            <a:r>
              <a:rPr lang="en-US" sz="2400" dirty="0"/>
              <a:t>CORRECT – you get 5 points!</a:t>
            </a:r>
          </a:p>
        </p:txBody>
      </p:sp>
    </p:spTree>
    <p:extLst>
      <p:ext uri="{BB962C8B-B14F-4D97-AF65-F5344CB8AC3E}">
        <p14:creationId xmlns:p14="http://schemas.microsoft.com/office/powerpoint/2010/main" val="23165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1922</Words>
  <Application>Microsoft Office PowerPoint</Application>
  <PresentationFormat>On-screen Show (4:3)</PresentationFormat>
  <Paragraphs>195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The Stack   and Hangman</vt:lpstr>
      <vt:lpstr>The Stack</vt:lpstr>
      <vt:lpstr>The Stack</vt:lpstr>
      <vt:lpstr>The Stack</vt:lpstr>
      <vt:lpstr>The Stack</vt:lpstr>
      <vt:lpstr>When you just don’t care….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Reverse Auto Hangman</vt:lpstr>
      <vt:lpstr>Extensions (extra credit) </vt:lpstr>
      <vt:lpstr>Extensions (extra credit)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</dc:title>
  <dc:creator>Oberle, Doug R</dc:creator>
  <cp:lastModifiedBy>Oberle, Doug R</cp:lastModifiedBy>
  <cp:revision>25</cp:revision>
  <dcterms:created xsi:type="dcterms:W3CDTF">2006-08-16T00:00:00Z</dcterms:created>
  <dcterms:modified xsi:type="dcterms:W3CDTF">2023-12-15T00:54:36Z</dcterms:modified>
</cp:coreProperties>
</file>