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4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32D91-9620-8C80-53AB-8810E5E6F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7" r="-1" b="-1"/>
          <a:stretch/>
        </p:blipFill>
        <p:spPr>
          <a:xfrm>
            <a:off x="1143" y="10"/>
            <a:ext cx="9141714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18518" y="0"/>
            <a:ext cx="5524338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7753" y="0"/>
            <a:ext cx="5406247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58547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8172" y="1346268"/>
            <a:ext cx="4176214" cy="28094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Hash Tables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7005" y="4251279"/>
            <a:ext cx="4177286" cy="103722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O(1) search for a container 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of infinite size (almost)</a:t>
            </a:r>
          </a:p>
        </p:txBody>
      </p:sp>
    </p:spTree>
    <p:extLst>
      <p:ext uri="{BB962C8B-B14F-4D97-AF65-F5344CB8AC3E}">
        <p14:creationId xmlns:p14="http://schemas.microsoft.com/office/powerpoint/2010/main" val="2442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Is there a potential problem with this strategy?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99671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1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potential problem with this strategy?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if we want to store 94?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Index (94 % 10) is already taken.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58081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collision is when more than one data item has the same hash code.</a:t>
            </a:r>
          </a:p>
          <a:p>
            <a:pPr lvl="1" indent="-342900">
              <a:buFontTx/>
              <a:buChar char="-"/>
            </a:pPr>
            <a:r>
              <a:rPr lang="en-US" sz="2400" dirty="0"/>
              <a:t>If all hash codes are unique, then the search time is O(1) even if the array has infinite elements.</a:t>
            </a:r>
          </a:p>
          <a:p>
            <a:pPr lvl="1">
              <a:buFontTx/>
              <a:buChar char="-"/>
            </a:pPr>
            <a:r>
              <a:rPr lang="en-US" sz="2400" dirty="0"/>
              <a:t>The art of hash tables is to minimize collisions (make hash codes as unique as possible) and efficiently resolve them.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27727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0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dirty="0"/>
              <a:t>- Index will “wrap-around” to index 0 if we probe to the right of the last item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61498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9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Add a 94:  	check at index (34 % 10) – taken!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probe to the right, store at index 5.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20377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4114800" y="52578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Add a 19:  	check at index (19 % 10) – empty, so add it there.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32903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Add a 49:  	check at index (49 % 10) – taken!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probe to the right, store at index 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4438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8153400" y="525087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990600" y="5243946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905000" y="52578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4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Add a 29:  	check at index (29 % 10) – taken!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probe to the right, store at index 3.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38056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8153400" y="525087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990600" y="5243946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905000" y="52578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736273" y="5264727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8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Linear probing will scan to the right of a collision to find the first available cell to store the element.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Add a 20:  	check at index (20 % 10) – taken!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	probe to the right, store at index 6.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66690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urved Up Arrow 5"/>
          <p:cNvSpPr/>
          <p:nvPr/>
        </p:nvSpPr>
        <p:spPr>
          <a:xfrm>
            <a:off x="990600" y="5243946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905000" y="52578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736273" y="5264727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3505201" y="5271655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4287983" y="527858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181600" y="527858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5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Collisions –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Each collision makes it more likely that there will be another collision.</a:t>
            </a:r>
          </a:p>
          <a:p>
            <a:pPr lvl="1" indent="-342900">
              <a:buFontTx/>
              <a:buChar char="-"/>
            </a:pPr>
            <a:r>
              <a:rPr lang="en-US" sz="2400" dirty="0"/>
              <a:t>If there are very few collisions, we are still close to O(1)</a:t>
            </a:r>
          </a:p>
          <a:p>
            <a:pPr lvl="1" indent="-342900">
              <a:buFontTx/>
              <a:buChar char="-"/>
            </a:pPr>
            <a:r>
              <a:rPr lang="en-US" sz="2400" dirty="0"/>
              <a:t>If they all collide (worst case), we are no better than O(n)</a:t>
            </a:r>
          </a:p>
          <a:p>
            <a:pPr lvl="1" indent="-342900">
              <a:buFontTx/>
              <a:buChar char="-"/>
            </a:pPr>
            <a:r>
              <a:rPr lang="en-US" sz="2400" b="1" dirty="0">
                <a:solidFill>
                  <a:srgbClr val="C00000"/>
                </a:solidFill>
              </a:rPr>
              <a:t>Can you resolve collisions so that it doesn’t make it more likely that there are more collisions? </a:t>
            </a:r>
            <a:r>
              <a:rPr lang="en-US" sz="2400" dirty="0"/>
              <a:t> Meditate on this.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43428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urved Up Arrow 5"/>
          <p:cNvSpPr/>
          <p:nvPr/>
        </p:nvSpPr>
        <p:spPr>
          <a:xfrm>
            <a:off x="990600" y="5243946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1905000" y="5257800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736273" y="5264727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3505201" y="5271655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4287983" y="527858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181600" y="5278583"/>
            <a:ext cx="7620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possible?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search through an array of size 10</a:t>
            </a:r>
          </a:p>
          <a:p>
            <a:pPr lvl="1"/>
            <a:r>
              <a:rPr lang="en-US" dirty="0"/>
              <a:t>Likely completed in nanoseconds. </a:t>
            </a:r>
          </a:p>
          <a:p>
            <a:pPr lvl="1"/>
            <a:r>
              <a:rPr lang="en-US" dirty="0"/>
              <a:t>Assume it takes 3 milliseconds.</a:t>
            </a:r>
          </a:p>
          <a:p>
            <a:r>
              <a:rPr lang="en-US" dirty="0"/>
              <a:t>Now consider a search through an array of size 1,000,000,000,000,000,000</a:t>
            </a:r>
          </a:p>
          <a:p>
            <a:r>
              <a:rPr lang="en-US" dirty="0"/>
              <a:t>Given the above, it takes 3 milliseconds.</a:t>
            </a:r>
          </a:p>
        </p:txBody>
      </p:sp>
    </p:spTree>
    <p:extLst>
      <p:ext uri="{BB962C8B-B14F-4D97-AF65-F5344CB8AC3E}">
        <p14:creationId xmlns:p14="http://schemas.microsoft.com/office/powerpoint/2010/main" val="8666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 and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searchable database has a search field:</a:t>
            </a:r>
          </a:p>
          <a:p>
            <a:pPr lvl="1"/>
            <a:r>
              <a:rPr lang="en-US" sz="2400" dirty="0"/>
              <a:t>The value entered to search for (name, number,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dirty="0"/>
              <a:t>Given a data element, its </a:t>
            </a:r>
            <a:r>
              <a:rPr lang="en-US" u="sng" dirty="0"/>
              <a:t>hash code</a:t>
            </a:r>
            <a:r>
              <a:rPr lang="en-US" dirty="0"/>
              <a:t> is an integer value derived from its search field.</a:t>
            </a:r>
          </a:p>
          <a:p>
            <a:pPr lvl="1"/>
            <a:r>
              <a:rPr lang="en-US" sz="2400" dirty="0"/>
              <a:t>The hash code is then molded into an array index, which is where it will be stored.</a:t>
            </a:r>
          </a:p>
          <a:p>
            <a:pPr lvl="1"/>
            <a:r>
              <a:rPr lang="en-US" sz="2400" dirty="0"/>
              <a:t>Elements stored by their hash code create a </a:t>
            </a:r>
            <a:r>
              <a:rPr lang="en-US" sz="2400" u="sng" dirty="0"/>
              <a:t>hash table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When searching for an element, the search field yields a hash code, which tells you which index your element is stored at.</a:t>
            </a:r>
          </a:p>
        </p:txBody>
      </p:sp>
    </p:spTree>
    <p:extLst>
      <p:ext uri="{BB962C8B-B14F-4D97-AF65-F5344CB8AC3E}">
        <p14:creationId xmlns:p14="http://schemas.microsoft.com/office/powerpoint/2010/main" val="4771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dirty="0"/>
              <a:t>- Note this yields a valid array index.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85578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3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Add a 57:  store it at index (57 % 10)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74048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3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Add a 91:  store it at index (91 % 10)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70871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6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Add a 34:  store it at index (34 % 10)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5706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5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Add a 30:  store it at index (30 % 10)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760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8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store 10 integers between 1-100.</a:t>
            </a:r>
          </a:p>
          <a:p>
            <a:pPr marL="0" indent="0">
              <a:buNone/>
            </a:pPr>
            <a:r>
              <a:rPr lang="en-US" dirty="0"/>
              <a:t>Each element’s hash code will be its value % 10.</a:t>
            </a:r>
          </a:p>
          <a:p>
            <a:pPr marL="400050" lvl="1" indent="0">
              <a:buNone/>
            </a:pPr>
            <a:r>
              <a:rPr lang="en-US" dirty="0"/>
              <a:t>Note: if we want to search for 57:</a:t>
            </a:r>
          </a:p>
          <a:p>
            <a:pPr marL="400050" lvl="1" indent="0">
              <a:buNone/>
            </a:pPr>
            <a:r>
              <a:rPr lang="en-US" dirty="0"/>
              <a:t>Look at index (57 % 10), and there it is.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8074"/>
              </p:ext>
            </p:extLst>
          </p:nvPr>
        </p:nvGraphicFramePr>
        <p:xfrm>
          <a:off x="609600" y="4191000"/>
          <a:ext cx="7848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83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1113</Words>
  <Application>Microsoft Office PowerPoint</Application>
  <PresentationFormat>On-screen Show (4:3)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Meiryo</vt:lpstr>
      <vt:lpstr>Arial</vt:lpstr>
      <vt:lpstr>Calibri</vt:lpstr>
      <vt:lpstr>Office Theme</vt:lpstr>
      <vt:lpstr>Hash Tables</vt:lpstr>
      <vt:lpstr>Is it possible?</vt:lpstr>
      <vt:lpstr>Hash Code and Hash Table</vt:lpstr>
      <vt:lpstr>A simple hash table</vt:lpstr>
      <vt:lpstr>A simple hash table</vt:lpstr>
      <vt:lpstr>A simple hash table</vt:lpstr>
      <vt:lpstr>A simple hash table</vt:lpstr>
      <vt:lpstr>A simple hash table</vt:lpstr>
      <vt:lpstr>A simple hash table</vt:lpstr>
      <vt:lpstr>Collisions:</vt:lpstr>
      <vt:lpstr>Collisions:</vt:lpstr>
      <vt:lpstr>Collisions:</vt:lpstr>
      <vt:lpstr>Resolving Collisions – Linear Probing</vt:lpstr>
      <vt:lpstr>Resolving Collisions – Linear Probing</vt:lpstr>
      <vt:lpstr>Resolving Collisions – Linear Probing</vt:lpstr>
      <vt:lpstr>Resolving Collisions – Linear Probing</vt:lpstr>
      <vt:lpstr>Resolving Collisions – Linear Probing</vt:lpstr>
      <vt:lpstr>Resolving Collisions – Linear Probing</vt:lpstr>
      <vt:lpstr>Resolving Collisions – Linear Probing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12</cp:revision>
  <dcterms:created xsi:type="dcterms:W3CDTF">2006-08-16T00:00:00Z</dcterms:created>
  <dcterms:modified xsi:type="dcterms:W3CDTF">2023-03-31T12:54:36Z</dcterms:modified>
</cp:coreProperties>
</file>