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75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18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65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1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840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70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5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124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9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1B62BDAE-A73D-F2D9-2D1F-DD48DBE26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280" r="-1" b="1042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1F5FC-A8D5-7AF6-F82D-6867F258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Sand 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7A078-A605-8E73-3123-FFDDDDAC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Matrix flip and rotation</a:t>
            </a:r>
          </a:p>
        </p:txBody>
      </p:sp>
      <p:sp>
        <p:nvSpPr>
          <p:cNvPr id="3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38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2128-603C-8B16-FD60-F2F3A699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31" y="0"/>
            <a:ext cx="10077557" cy="1325563"/>
          </a:xfrm>
        </p:spPr>
        <p:txBody>
          <a:bodyPr/>
          <a:lstStyle/>
          <a:p>
            <a:r>
              <a:rPr lang="en-US" dirty="0"/>
              <a:t>Sand Art – matrix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FC7F-5B7F-6B9E-7D0C-68029E93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30" y="1490933"/>
            <a:ext cx="10077557" cy="2282161"/>
          </a:xfrm>
        </p:spPr>
        <p:txBody>
          <a:bodyPr/>
          <a:lstStyle/>
          <a:p>
            <a:r>
              <a:rPr lang="en-US" dirty="0"/>
              <a:t>The ability to flip the canvas and allow the sand to drop results in entropy that can mix the colors in interesting ways.</a:t>
            </a:r>
          </a:p>
          <a:p>
            <a:r>
              <a:rPr lang="en-US" dirty="0"/>
              <a:t>3 methods are to be defined to flip the canvas 90-degrees to the left and right and to flip the canvas upside down.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CA45B7-071B-BC43-9129-0F72C631A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67" y="2748064"/>
            <a:ext cx="5206234" cy="4041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36A73-87F1-E90C-3045-87CC87EAD410}"/>
              </a:ext>
            </a:extLst>
          </p:cNvPr>
          <p:cNvSpPr txBox="1"/>
          <p:nvPr/>
        </p:nvSpPr>
        <p:spPr>
          <a:xfrm>
            <a:off x="698269" y="3316778"/>
            <a:ext cx="3167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F1: flip left 90-degrees</a:t>
            </a:r>
          </a:p>
          <a:p>
            <a:endParaRPr lang="en-US" dirty="0"/>
          </a:p>
          <a:p>
            <a:r>
              <a:rPr lang="en-US" dirty="0"/>
              <a:t>F2: flip upside-down</a:t>
            </a:r>
          </a:p>
          <a:p>
            <a:endParaRPr lang="en-US" dirty="0"/>
          </a:p>
          <a:p>
            <a:r>
              <a:rPr lang="en-US" dirty="0"/>
              <a:t>F3: flip right 90-degrees</a:t>
            </a:r>
          </a:p>
        </p:txBody>
      </p:sp>
    </p:spTree>
    <p:extLst>
      <p:ext uri="{BB962C8B-B14F-4D97-AF65-F5344CB8AC3E}">
        <p14:creationId xmlns:p14="http://schemas.microsoft.com/office/powerpoint/2010/main" val="149214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2D3-06BD-2225-7D07-BE91F5B9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074" y="99753"/>
            <a:ext cx="8900915" cy="6525491"/>
          </a:xfrm>
        </p:spPr>
        <p:txBody>
          <a:bodyPr>
            <a:noAutofit/>
          </a:bodyPr>
          <a:lstStyle/>
          <a:p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//pre:   m is a square 2-D array (</a:t>
            </a:r>
            <a:r>
              <a:rPr lang="en-US" sz="19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m.length</a:t>
            </a: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==m[0].length).</a:t>
            </a:r>
            <a:b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//post:  flips the array upside down.</a:t>
            </a:r>
            <a:b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flipUpsideDown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(Object[][]m)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//pre:   m is a square 2-D array (</a:t>
            </a:r>
            <a:r>
              <a:rPr lang="en-US" sz="19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m.length</a:t>
            </a: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==m[0].length)</a:t>
            </a:r>
            <a:b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//post:  rotates the array 90 degrees to the left</a:t>
            </a:r>
            <a:br>
              <a:rPr lang="en-US" sz="1900" dirty="0">
                <a:solidFill>
                  <a:srgbClr val="E65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rotateLeft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(Object[][] m) 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//pre:   m is a square 2-D array (</a:t>
            </a:r>
            <a:r>
              <a:rPr lang="en-US" sz="19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m.length</a:t>
            </a: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==m[0].length)</a:t>
            </a:r>
            <a:b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//post:  rotates the array 90 degrees to the right</a:t>
            </a:r>
            <a:br>
              <a:rPr lang="en-US" sz="1900" dirty="0">
                <a:solidFill>
                  <a:srgbClr val="E65D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941ED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rotateRight</a:t>
            </a: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(Object[][] m)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b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42AAE-ECCF-64CC-D07F-6F092250462C}"/>
              </a:ext>
            </a:extLst>
          </p:cNvPr>
          <p:cNvSpPr txBox="1"/>
          <p:nvPr/>
        </p:nvSpPr>
        <p:spPr>
          <a:xfrm>
            <a:off x="8345978" y="2135201"/>
            <a:ext cx="2917767" cy="1477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method will alter the contents of the array m that is sent, rather than returning a new array of </a:t>
            </a:r>
            <a:r>
              <a:rPr lang="en-US" dirty="0" err="1"/>
              <a:t>Objets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01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2FAC-CA11-F10F-BB39-B5BBD830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188721"/>
            <a:ext cx="10077557" cy="4882210"/>
          </a:xfrm>
        </p:spPr>
        <p:txBody>
          <a:bodyPr/>
          <a:lstStyle/>
          <a:p>
            <a:r>
              <a:rPr lang="en-US" dirty="0"/>
              <a:t>Consider how to flip a small array of simple elements:</a:t>
            </a:r>
          </a:p>
          <a:p>
            <a:r>
              <a:rPr lang="en-US" dirty="0"/>
              <a:t>Flipping upside down:  easy</a:t>
            </a:r>
          </a:p>
          <a:p>
            <a:endParaRPr lang="en-US" dirty="0"/>
          </a:p>
          <a:p>
            <a:r>
              <a:rPr lang="en-US" dirty="0"/>
              <a:t>       0    1    2 		      0     1    2  		</a:t>
            </a:r>
          </a:p>
          <a:p>
            <a:r>
              <a:rPr lang="en-US" dirty="0"/>
              <a:t>0    A    B    C		0    G    H    I   </a:t>
            </a:r>
          </a:p>
          <a:p>
            <a:r>
              <a:rPr lang="en-US" dirty="0"/>
              <a:t>1    D    E    F		1    D    E    F</a:t>
            </a:r>
          </a:p>
          <a:p>
            <a:r>
              <a:rPr lang="en-US" dirty="0"/>
              <a:t>2    G    H    I     		2    A    B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B15A-9735-ABE6-BF4C-15085699887C}"/>
              </a:ext>
            </a:extLst>
          </p:cNvPr>
          <p:cNvSpPr/>
          <p:nvPr/>
        </p:nvSpPr>
        <p:spPr>
          <a:xfrm>
            <a:off x="897775" y="3059084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695CA-0ECF-0E88-A382-93859AE4F96A}"/>
              </a:ext>
            </a:extLst>
          </p:cNvPr>
          <p:cNvSpPr/>
          <p:nvPr/>
        </p:nvSpPr>
        <p:spPr>
          <a:xfrm>
            <a:off x="3652059" y="3061855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3C742F60-E9CC-5916-E6ED-C12B11A58C6B}"/>
              </a:ext>
            </a:extLst>
          </p:cNvPr>
          <p:cNvSpPr/>
          <p:nvPr/>
        </p:nvSpPr>
        <p:spPr>
          <a:xfrm>
            <a:off x="2660829" y="3175461"/>
            <a:ext cx="665018" cy="116378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C3AD1-3D56-EDE1-D78A-1D84A122DF4A}"/>
              </a:ext>
            </a:extLst>
          </p:cNvPr>
          <p:cNvSpPr txBox="1"/>
          <p:nvPr/>
        </p:nvSpPr>
        <p:spPr>
          <a:xfrm>
            <a:off x="5702531" y="2793076"/>
            <a:ext cx="4339244" cy="1477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helper method that can swap the elements of a matrix can be useful here:</a:t>
            </a:r>
          </a:p>
          <a:p>
            <a:endParaRPr lang="en-US" dirty="0"/>
          </a:p>
          <a:p>
            <a:r>
              <a:rPr lang="en-US" dirty="0"/>
              <a:t>Swap the rows until you reach the half-way point or the middle row.</a:t>
            </a:r>
          </a:p>
        </p:txBody>
      </p:sp>
    </p:spTree>
    <p:extLst>
      <p:ext uri="{BB962C8B-B14F-4D97-AF65-F5344CB8AC3E}">
        <p14:creationId xmlns:p14="http://schemas.microsoft.com/office/powerpoint/2010/main" val="252004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2FAC-CA11-F10F-BB39-B5BBD830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188721"/>
            <a:ext cx="10077557" cy="4882210"/>
          </a:xfrm>
        </p:spPr>
        <p:txBody>
          <a:bodyPr/>
          <a:lstStyle/>
          <a:p>
            <a:r>
              <a:rPr lang="en-US" dirty="0"/>
              <a:t>Consider how to flip a small array of simple elements:</a:t>
            </a:r>
          </a:p>
          <a:p>
            <a:r>
              <a:rPr lang="en-US" dirty="0"/>
              <a:t>Flipping upside down:  easy</a:t>
            </a:r>
          </a:p>
          <a:p>
            <a:endParaRPr lang="en-US" dirty="0"/>
          </a:p>
          <a:p>
            <a:r>
              <a:rPr lang="en-US" dirty="0"/>
              <a:t>       0    1    2 		      0     1    2  		</a:t>
            </a:r>
          </a:p>
          <a:p>
            <a:r>
              <a:rPr lang="en-US" dirty="0"/>
              <a:t>0    A    B    C		0    G    H    I   </a:t>
            </a:r>
          </a:p>
          <a:p>
            <a:r>
              <a:rPr lang="en-US" dirty="0"/>
              <a:t>1    D    E    F		1    D    E    F</a:t>
            </a:r>
          </a:p>
          <a:p>
            <a:r>
              <a:rPr lang="en-US" dirty="0"/>
              <a:t>2    G    H    I     		2    A    B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B15A-9735-ABE6-BF4C-15085699887C}"/>
              </a:ext>
            </a:extLst>
          </p:cNvPr>
          <p:cNvSpPr/>
          <p:nvPr/>
        </p:nvSpPr>
        <p:spPr>
          <a:xfrm>
            <a:off x="897775" y="3059084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695CA-0ECF-0E88-A382-93859AE4F96A}"/>
              </a:ext>
            </a:extLst>
          </p:cNvPr>
          <p:cNvSpPr/>
          <p:nvPr/>
        </p:nvSpPr>
        <p:spPr>
          <a:xfrm>
            <a:off x="3652059" y="3061855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3C742F60-E9CC-5916-E6ED-C12B11A58C6B}"/>
              </a:ext>
            </a:extLst>
          </p:cNvPr>
          <p:cNvSpPr/>
          <p:nvPr/>
        </p:nvSpPr>
        <p:spPr>
          <a:xfrm>
            <a:off x="2660829" y="3175461"/>
            <a:ext cx="665018" cy="116378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C3AD1-3D56-EDE1-D78A-1D84A122DF4A}"/>
              </a:ext>
            </a:extLst>
          </p:cNvPr>
          <p:cNvSpPr txBox="1"/>
          <p:nvPr/>
        </p:nvSpPr>
        <p:spPr>
          <a:xfrm>
            <a:off x="5702531" y="2793076"/>
            <a:ext cx="4339244" cy="1477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helper method that can swap the elements of a matrix can be useful here:</a:t>
            </a:r>
          </a:p>
          <a:p>
            <a:endParaRPr lang="en-US" dirty="0"/>
          </a:p>
          <a:p>
            <a:r>
              <a:rPr lang="en-US" dirty="0"/>
              <a:t>Swap the rows until you reach the half-way point or the middle row.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9B8B-7DE9-1067-71BA-9AEF08F24A28}"/>
              </a:ext>
            </a:extLst>
          </p:cNvPr>
          <p:cNvSpPr txBox="1"/>
          <p:nvPr/>
        </p:nvSpPr>
        <p:spPr>
          <a:xfrm>
            <a:off x="601287" y="4690302"/>
            <a:ext cx="8484524" cy="12003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//pre:    r1, c1, r2 and c2 are valid indexes of the array m</a:t>
            </a:r>
          </a:p>
          <a:p>
            <a:r>
              <a:rPr lang="en-US" sz="1800" dirty="0">
                <a:solidFill>
                  <a:srgbClr val="C00000"/>
                </a:solidFill>
              </a:rPr>
              <a:t>//post:  m[r</a:t>
            </a:r>
            <a:r>
              <a:rPr lang="en-US" dirty="0">
                <a:solidFill>
                  <a:srgbClr val="C00000"/>
                </a:solidFill>
              </a:rPr>
              <a:t>1][c1] and m[r2][c2] will swap values</a:t>
            </a:r>
          </a:p>
          <a:p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>
                <a:solidFill>
                  <a:srgbClr val="941EDF"/>
                </a:solidFill>
              </a:rPr>
              <a:t>private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941EDF"/>
                </a:solidFill>
              </a:rPr>
              <a:t>static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941EDF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swap(Object[][]m, </a:t>
            </a:r>
            <a:r>
              <a:rPr lang="en-US" sz="1800" dirty="0">
                <a:solidFill>
                  <a:srgbClr val="941ED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r1, </a:t>
            </a:r>
            <a:r>
              <a:rPr lang="en-US" sz="1800" dirty="0">
                <a:solidFill>
                  <a:srgbClr val="941ED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c1, </a:t>
            </a:r>
            <a:r>
              <a:rPr lang="en-US" sz="1800" dirty="0">
                <a:solidFill>
                  <a:srgbClr val="941ED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r2, </a:t>
            </a:r>
            <a:r>
              <a:rPr lang="en-US" sz="1800" dirty="0">
                <a:solidFill>
                  <a:srgbClr val="941EDF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c2)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4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2FAC-CA11-F10F-BB39-B5BBD830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188721"/>
            <a:ext cx="10077557" cy="4882210"/>
          </a:xfrm>
        </p:spPr>
        <p:txBody>
          <a:bodyPr/>
          <a:lstStyle/>
          <a:p>
            <a:r>
              <a:rPr lang="en-US" dirty="0"/>
              <a:t>Consider how to flip a small array of simple elements:</a:t>
            </a:r>
          </a:p>
          <a:p>
            <a:r>
              <a:rPr lang="en-US" dirty="0"/>
              <a:t>Flipping right 90-degrees: look for the pattern</a:t>
            </a:r>
          </a:p>
          <a:p>
            <a:endParaRPr lang="en-US" dirty="0"/>
          </a:p>
          <a:p>
            <a:r>
              <a:rPr lang="en-US" dirty="0"/>
              <a:t>       0    1    2 		      0     1    2  		</a:t>
            </a:r>
          </a:p>
          <a:p>
            <a:r>
              <a:rPr lang="en-US" dirty="0"/>
              <a:t>0    A    B    C		0    G    D   A   </a:t>
            </a:r>
          </a:p>
          <a:p>
            <a:r>
              <a:rPr lang="en-US" dirty="0"/>
              <a:t>1    D    E    F		1    H    E    B</a:t>
            </a:r>
          </a:p>
          <a:p>
            <a:r>
              <a:rPr lang="en-US" dirty="0"/>
              <a:t>2    G    H    I     		2    I      F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B15A-9735-ABE6-BF4C-15085699887C}"/>
              </a:ext>
            </a:extLst>
          </p:cNvPr>
          <p:cNvSpPr/>
          <p:nvPr/>
        </p:nvSpPr>
        <p:spPr>
          <a:xfrm>
            <a:off x="897775" y="3059084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695CA-0ECF-0E88-A382-93859AE4F96A}"/>
              </a:ext>
            </a:extLst>
          </p:cNvPr>
          <p:cNvSpPr/>
          <p:nvPr/>
        </p:nvSpPr>
        <p:spPr>
          <a:xfrm>
            <a:off x="3652059" y="3061855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C3AD1-3D56-EDE1-D78A-1D84A122DF4A}"/>
              </a:ext>
            </a:extLst>
          </p:cNvPr>
          <p:cNvSpPr txBox="1"/>
          <p:nvPr/>
        </p:nvSpPr>
        <p:spPr>
          <a:xfrm>
            <a:off x="5564495" y="2377612"/>
            <a:ext cx="4942792" cy="36933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which index an element should get copied into, as opposed to swap with.</a:t>
            </a:r>
          </a:p>
          <a:p>
            <a:endParaRPr lang="en-US" dirty="0"/>
          </a:p>
          <a:p>
            <a:r>
              <a:rPr lang="en-US" u="sng" dirty="0" err="1"/>
              <a:t>orig</a:t>
            </a:r>
            <a:r>
              <a:rPr lang="en-US" u="sng" dirty="0"/>
              <a:t> row</a:t>
            </a:r>
            <a:r>
              <a:rPr lang="en-US" dirty="0"/>
              <a:t>   </a:t>
            </a:r>
            <a:r>
              <a:rPr lang="en-US" u="sng" dirty="0" err="1"/>
              <a:t>orig</a:t>
            </a:r>
            <a:r>
              <a:rPr lang="en-US" u="sng" dirty="0"/>
              <a:t> col</a:t>
            </a:r>
            <a:r>
              <a:rPr lang="en-US" dirty="0"/>
              <a:t>          </a:t>
            </a:r>
            <a:r>
              <a:rPr lang="en-US" u="sng" dirty="0"/>
              <a:t>flip row</a:t>
            </a:r>
            <a:r>
              <a:rPr lang="en-US" dirty="0"/>
              <a:t>   </a:t>
            </a:r>
            <a:r>
              <a:rPr lang="en-US" u="sng" dirty="0"/>
              <a:t>flip col</a:t>
            </a:r>
          </a:p>
          <a:p>
            <a:r>
              <a:rPr lang="en-US" dirty="0"/>
              <a:t>       0               0                     0             2</a:t>
            </a:r>
          </a:p>
          <a:p>
            <a:r>
              <a:rPr lang="en-US" dirty="0"/>
              <a:t>       0               1                     1             2</a:t>
            </a:r>
          </a:p>
          <a:p>
            <a:r>
              <a:rPr lang="en-US" dirty="0"/>
              <a:t>       0               2                     2             2</a:t>
            </a:r>
          </a:p>
          <a:p>
            <a:r>
              <a:rPr lang="en-US" dirty="0"/>
              <a:t>       1               0                     0             1</a:t>
            </a:r>
          </a:p>
          <a:p>
            <a:r>
              <a:rPr lang="en-US" dirty="0"/>
              <a:t>       1               1                     1             1</a:t>
            </a:r>
          </a:p>
          <a:p>
            <a:r>
              <a:rPr lang="en-US" dirty="0"/>
              <a:t>       1               2                     2             1</a:t>
            </a:r>
          </a:p>
          <a:p>
            <a:r>
              <a:rPr lang="en-US" dirty="0"/>
              <a:t>       2               0                     0             0</a:t>
            </a:r>
          </a:p>
          <a:p>
            <a:r>
              <a:rPr lang="en-US" dirty="0"/>
              <a:t>       2               1                     1             0</a:t>
            </a:r>
          </a:p>
          <a:p>
            <a:r>
              <a:rPr lang="en-US" dirty="0"/>
              <a:t>       2               2                     2             0</a:t>
            </a:r>
          </a:p>
        </p:txBody>
      </p:sp>
    </p:spTree>
    <p:extLst>
      <p:ext uri="{BB962C8B-B14F-4D97-AF65-F5344CB8AC3E}">
        <p14:creationId xmlns:p14="http://schemas.microsoft.com/office/powerpoint/2010/main" val="405925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2FAC-CA11-F10F-BB39-B5BBD830D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188721"/>
            <a:ext cx="10077557" cy="4882210"/>
          </a:xfrm>
        </p:spPr>
        <p:txBody>
          <a:bodyPr/>
          <a:lstStyle/>
          <a:p>
            <a:r>
              <a:rPr lang="en-US" dirty="0"/>
              <a:t>Consider how to flip a small array of simple elements:</a:t>
            </a:r>
          </a:p>
          <a:p>
            <a:r>
              <a:rPr lang="en-US" dirty="0"/>
              <a:t>Flipping right 90-degrees: look for the pattern</a:t>
            </a:r>
          </a:p>
          <a:p>
            <a:endParaRPr lang="en-US" dirty="0"/>
          </a:p>
          <a:p>
            <a:r>
              <a:rPr lang="en-US" dirty="0"/>
              <a:t>       0    1    2 		      0     1    2  		</a:t>
            </a:r>
          </a:p>
          <a:p>
            <a:r>
              <a:rPr lang="en-US" dirty="0"/>
              <a:t>0    A    B    C		0    G    D   A   </a:t>
            </a:r>
          </a:p>
          <a:p>
            <a:r>
              <a:rPr lang="en-US" dirty="0"/>
              <a:t>1    D    E    F		1    H    E    B</a:t>
            </a:r>
          </a:p>
          <a:p>
            <a:r>
              <a:rPr lang="en-US" dirty="0"/>
              <a:t>2    G    H    I     		2    I      F   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DB15A-9735-ABE6-BF4C-15085699887C}"/>
              </a:ext>
            </a:extLst>
          </p:cNvPr>
          <p:cNvSpPr/>
          <p:nvPr/>
        </p:nvSpPr>
        <p:spPr>
          <a:xfrm>
            <a:off x="897775" y="3059084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695CA-0ECF-0E88-A382-93859AE4F96A}"/>
              </a:ext>
            </a:extLst>
          </p:cNvPr>
          <p:cNvSpPr/>
          <p:nvPr/>
        </p:nvSpPr>
        <p:spPr>
          <a:xfrm>
            <a:off x="3652059" y="3061855"/>
            <a:ext cx="1288472" cy="13383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C3AD1-3D56-EDE1-D78A-1D84A122DF4A}"/>
              </a:ext>
            </a:extLst>
          </p:cNvPr>
          <p:cNvSpPr txBox="1"/>
          <p:nvPr/>
        </p:nvSpPr>
        <p:spPr>
          <a:xfrm>
            <a:off x="5564495" y="2377612"/>
            <a:ext cx="4942792" cy="36933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Consider which index an element should get copied into, as opposed to swap with.</a:t>
            </a:r>
          </a:p>
          <a:p>
            <a:endParaRPr lang="en-US" dirty="0"/>
          </a:p>
          <a:p>
            <a:r>
              <a:rPr lang="en-US" u="sng" dirty="0" err="1"/>
              <a:t>orig</a:t>
            </a:r>
            <a:r>
              <a:rPr lang="en-US" u="sng" dirty="0"/>
              <a:t> row</a:t>
            </a:r>
            <a:r>
              <a:rPr lang="en-US" dirty="0"/>
              <a:t>   </a:t>
            </a:r>
            <a:r>
              <a:rPr lang="en-US" u="sng" dirty="0" err="1"/>
              <a:t>orig</a:t>
            </a:r>
            <a:r>
              <a:rPr lang="en-US" u="sng" dirty="0"/>
              <a:t> col</a:t>
            </a:r>
            <a:r>
              <a:rPr lang="en-US" dirty="0"/>
              <a:t>          </a:t>
            </a:r>
            <a:r>
              <a:rPr lang="en-US" u="sng" dirty="0"/>
              <a:t>flip row</a:t>
            </a:r>
            <a:r>
              <a:rPr lang="en-US" dirty="0"/>
              <a:t>   </a:t>
            </a:r>
            <a:r>
              <a:rPr lang="en-US" u="sng" dirty="0"/>
              <a:t>flip col</a:t>
            </a:r>
          </a:p>
          <a:p>
            <a:r>
              <a:rPr lang="en-US" dirty="0"/>
              <a:t>       0               0                     0             2</a:t>
            </a:r>
          </a:p>
          <a:p>
            <a:r>
              <a:rPr lang="en-US" dirty="0"/>
              <a:t>       0               1                     1             2</a:t>
            </a:r>
          </a:p>
          <a:p>
            <a:r>
              <a:rPr lang="en-US" dirty="0"/>
              <a:t>       0               2                     2             2</a:t>
            </a:r>
          </a:p>
          <a:p>
            <a:r>
              <a:rPr lang="en-US" dirty="0"/>
              <a:t>       1               0                     0             1</a:t>
            </a:r>
          </a:p>
          <a:p>
            <a:r>
              <a:rPr lang="en-US" dirty="0"/>
              <a:t>       1               1                     1             1</a:t>
            </a:r>
          </a:p>
          <a:p>
            <a:r>
              <a:rPr lang="en-US" dirty="0"/>
              <a:t>       1               2                     2             1</a:t>
            </a:r>
          </a:p>
          <a:p>
            <a:r>
              <a:rPr lang="en-US" dirty="0"/>
              <a:t>       2               0                     0             0</a:t>
            </a:r>
          </a:p>
          <a:p>
            <a:r>
              <a:rPr lang="en-US" dirty="0"/>
              <a:t>       2               1                     1             0</a:t>
            </a:r>
          </a:p>
          <a:p>
            <a:r>
              <a:rPr lang="en-US" dirty="0"/>
              <a:t>       2               2                     2             0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B6C3D-4986-5D01-66B5-9166E01208A6}"/>
              </a:ext>
            </a:extLst>
          </p:cNvPr>
          <p:cNvSpPr txBox="1"/>
          <p:nvPr/>
        </p:nvSpPr>
        <p:spPr>
          <a:xfrm>
            <a:off x="309721" y="4525067"/>
            <a:ext cx="4942792" cy="203132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Be careful: </a:t>
            </a:r>
          </a:p>
          <a:p>
            <a:r>
              <a:rPr lang="en-US" dirty="0"/>
              <a:t>Assigning the identifier of one 2-D array to another will only copy over the memory address:</a:t>
            </a:r>
          </a:p>
          <a:p>
            <a:r>
              <a:rPr lang="en-US" dirty="0"/>
              <a:t>Either carefully hyper-swap within the array or copy into a temp array and then copy elements from temp back into the original.</a:t>
            </a:r>
          </a:p>
        </p:txBody>
      </p:sp>
    </p:spTree>
    <p:extLst>
      <p:ext uri="{BB962C8B-B14F-4D97-AF65-F5344CB8AC3E}">
        <p14:creationId xmlns:p14="http://schemas.microsoft.com/office/powerpoint/2010/main" val="248581526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_2SEEDS">
      <a:dk1>
        <a:srgbClr val="000000"/>
      </a:dk1>
      <a:lt1>
        <a:srgbClr val="FFFFFF"/>
      </a:lt1>
      <a:dk2>
        <a:srgbClr val="351E23"/>
      </a:dk2>
      <a:lt2>
        <a:srgbClr val="E8E2E2"/>
      </a:lt2>
      <a:accent1>
        <a:srgbClr val="14B2B9"/>
      </a:accent1>
      <a:accent2>
        <a:srgbClr val="21B87F"/>
      </a:accent2>
      <a:accent3>
        <a:srgbClr val="298FE7"/>
      </a:accent3>
      <a:accent4>
        <a:srgbClr val="D5176B"/>
      </a:accent4>
      <a:accent5>
        <a:srgbClr val="E7292E"/>
      </a:accent5>
      <a:accent6>
        <a:srgbClr val="D56217"/>
      </a:accent6>
      <a:hlink>
        <a:srgbClr val="BF45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779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Sand Art</vt:lpstr>
      <vt:lpstr>Sand Art – matrix rotation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 Art</dc:title>
  <dc:creator>Oberle, Doug R</dc:creator>
  <cp:lastModifiedBy>Oberle, Doug R</cp:lastModifiedBy>
  <cp:revision>5</cp:revision>
  <dcterms:created xsi:type="dcterms:W3CDTF">2024-03-24T12:33:24Z</dcterms:created>
  <dcterms:modified xsi:type="dcterms:W3CDTF">2024-04-08T12:03:13Z</dcterms:modified>
</cp:coreProperties>
</file>