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44" r:id="rId3"/>
    <p:sldId id="256" r:id="rId4"/>
    <p:sldId id="276" r:id="rId5"/>
    <p:sldId id="274" r:id="rId6"/>
    <p:sldId id="275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6" r:id="rId16"/>
    <p:sldId id="267" r:id="rId17"/>
    <p:sldId id="268" r:id="rId18"/>
    <p:sldId id="269" r:id="rId19"/>
    <p:sldId id="271" r:id="rId20"/>
    <p:sldId id="273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4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45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53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4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0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479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33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04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4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13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F998-539E-4566-B9AC-126F3AC4B65A}" type="datetimeFigureOut">
              <a:rPr lang="en-GB" smtClean="0"/>
              <a:pPr/>
              <a:t>26/02/2024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D424B-54E9-420B-8CB5-9B74689E07C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52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Dijkstra’s Algorithm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38218" y="4169810"/>
            <a:ext cx="5800725" cy="1718634"/>
            <a:chOff x="2476500" y="3283985"/>
            <a:chExt cx="5800725" cy="1718634"/>
          </a:xfrm>
        </p:grpSpPr>
        <p:sp>
          <p:nvSpPr>
            <p:cNvPr id="8" name="Oval 7"/>
            <p:cNvSpPr/>
            <p:nvPr/>
          </p:nvSpPr>
          <p:spPr>
            <a:xfrm>
              <a:off x="2476500" y="4257675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962900" y="412635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119812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101672" y="361915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905375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13" name="Straight Arrow Connector 12"/>
            <p:cNvCxnSpPr>
              <a:stCxn id="8" idx="7"/>
              <a:endCxn id="11" idx="2"/>
            </p:cNvCxnSpPr>
            <p:nvPr/>
          </p:nvCxnSpPr>
          <p:spPr>
            <a:xfrm flipV="1">
              <a:off x="2744793" y="3776321"/>
              <a:ext cx="356879" cy="52738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6"/>
              <a:endCxn id="10" idx="2"/>
            </p:cNvCxnSpPr>
            <p:nvPr/>
          </p:nvCxnSpPr>
          <p:spPr>
            <a:xfrm>
              <a:off x="5219700" y="4286841"/>
              <a:ext cx="90011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12" idx="3"/>
            </p:cNvCxnSpPr>
            <p:nvPr/>
          </p:nvCxnSpPr>
          <p:spPr>
            <a:xfrm flipV="1">
              <a:off x="2790825" y="4397971"/>
              <a:ext cx="2160582" cy="1686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5" idx="6"/>
              <a:endCxn id="12" idx="2"/>
            </p:cNvCxnSpPr>
            <p:nvPr/>
          </p:nvCxnSpPr>
          <p:spPr>
            <a:xfrm>
              <a:off x="4409027" y="3778797"/>
              <a:ext cx="496348" cy="50804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9" idx="2"/>
            </p:cNvCxnSpPr>
            <p:nvPr/>
          </p:nvCxnSpPr>
          <p:spPr>
            <a:xfrm flipV="1">
              <a:off x="6434137" y="4283515"/>
              <a:ext cx="1528763" cy="332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69418" y="37450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8924" y="4479399"/>
              <a:ext cx="7083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66190" y="3675422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251" y="4400443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46118" y="4440677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094702" y="362163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26" name="Straight Arrow Connector 25"/>
            <p:cNvCxnSpPr>
              <a:stCxn id="11" idx="6"/>
              <a:endCxn id="25" idx="2"/>
            </p:cNvCxnSpPr>
            <p:nvPr/>
          </p:nvCxnSpPr>
          <p:spPr>
            <a:xfrm>
              <a:off x="3415997" y="3776321"/>
              <a:ext cx="678705" cy="247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50785" y="32839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660642" y="831963"/>
          <a:ext cx="5377449" cy="318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8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5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7485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Vertex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485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99BC66-8980-46F9-819B-7E2698A2B9D4}"/>
                  </a:ext>
                </a:extLst>
              </p:cNvPr>
              <p:cNvSpPr txBox="1"/>
              <p:nvPr/>
            </p:nvSpPr>
            <p:spPr>
              <a:xfrm>
                <a:off x="172880" y="1435106"/>
                <a:ext cx="6477000" cy="3441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Dijkstra(Graph G, Vertex source)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initialize distances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1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mark source as distance 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mark all vertices unprocessed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while(there are unprocessed vertices){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let u be the closest unprocessed vertex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foreach(edge 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leaving u){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if(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&lt;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		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v.predecessor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u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mark u as 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99BC66-8980-46F9-819B-7E2698A2B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0" y="1435106"/>
                <a:ext cx="6477000" cy="3441968"/>
              </a:xfrm>
              <a:prstGeom prst="rect">
                <a:avLst/>
              </a:prstGeom>
              <a:blipFill>
                <a:blip r:embed="rId2"/>
                <a:stretch>
                  <a:fillRect l="-282" b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56B8C95A-18B8-B34F-9B38-C0ADCDE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CSE 37318 SU – Robbie Webber</a:t>
            </a:r>
          </a:p>
        </p:txBody>
      </p:sp>
    </p:spTree>
    <p:extLst>
      <p:ext uri="{BB962C8B-B14F-4D97-AF65-F5344CB8AC3E}">
        <p14:creationId xmlns:p14="http://schemas.microsoft.com/office/powerpoint/2010/main" val="30843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4314" y="332656"/>
            <a:ext cx="7462089" cy="5983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1660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0887" y="404664"/>
            <a:ext cx="7457971" cy="6120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1448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223105"/>
            <a:ext cx="7136832" cy="6230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5804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590" y="404664"/>
            <a:ext cx="7082810" cy="6151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59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6" y="380171"/>
            <a:ext cx="6840760" cy="603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8594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7109" y="404664"/>
            <a:ext cx="6917285" cy="6173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58594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4" y="319174"/>
            <a:ext cx="7328895" cy="620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250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138194"/>
            <a:ext cx="7272808" cy="6517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250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3592" y="191271"/>
            <a:ext cx="7056784" cy="622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250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271806"/>
            <a:ext cx="6827828" cy="610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Dijkstra’s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72880" y="1435106"/>
                <a:ext cx="6477000" cy="3441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Dijkstra(Graph G, Vertex source)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initialize distances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1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mark source as distance 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mark all vertices unprocessed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while(there are unprocessed vertices){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let u be the closest unprocessed vertex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foreach(edge 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leaving u){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if(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&lt;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){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v.dist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u.dist+weight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u,v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		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v.predecessor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u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mark u as processed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}</a:t>
                </a:r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80" y="1435106"/>
                <a:ext cx="6477000" cy="3441968"/>
              </a:xfrm>
              <a:prstGeom prst="rect">
                <a:avLst/>
              </a:prstGeom>
              <a:blipFill>
                <a:blip r:embed="rId2"/>
                <a:stretch>
                  <a:fillRect l="-282" b="-1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5538218" y="4169810"/>
            <a:ext cx="5800725" cy="1718634"/>
            <a:chOff x="2476500" y="3283985"/>
            <a:chExt cx="5800725" cy="1718634"/>
          </a:xfrm>
        </p:grpSpPr>
        <p:sp>
          <p:nvSpPr>
            <p:cNvPr id="8" name="Oval 7"/>
            <p:cNvSpPr/>
            <p:nvPr/>
          </p:nvSpPr>
          <p:spPr>
            <a:xfrm>
              <a:off x="2476500" y="4257675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962900" y="4126352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t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119812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v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3101672" y="361915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w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4905375" y="4129678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13" name="Straight Arrow Connector 12"/>
            <p:cNvCxnSpPr>
              <a:stCxn id="8" idx="7"/>
              <a:endCxn id="11" idx="2"/>
            </p:cNvCxnSpPr>
            <p:nvPr/>
          </p:nvCxnSpPr>
          <p:spPr>
            <a:xfrm flipV="1">
              <a:off x="2744793" y="3776321"/>
              <a:ext cx="356879" cy="52738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2" idx="6"/>
              <a:endCxn id="10" idx="2"/>
            </p:cNvCxnSpPr>
            <p:nvPr/>
          </p:nvCxnSpPr>
          <p:spPr>
            <a:xfrm>
              <a:off x="5219700" y="4286841"/>
              <a:ext cx="900112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8" idx="6"/>
              <a:endCxn id="12" idx="3"/>
            </p:cNvCxnSpPr>
            <p:nvPr/>
          </p:nvCxnSpPr>
          <p:spPr>
            <a:xfrm flipV="1">
              <a:off x="2790825" y="4397971"/>
              <a:ext cx="2160582" cy="16867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5" idx="6"/>
              <a:endCxn id="12" idx="2"/>
            </p:cNvCxnSpPr>
            <p:nvPr/>
          </p:nvCxnSpPr>
          <p:spPr>
            <a:xfrm>
              <a:off x="4409027" y="3778797"/>
              <a:ext cx="496348" cy="508044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0" idx="6"/>
              <a:endCxn id="9" idx="2"/>
            </p:cNvCxnSpPr>
            <p:nvPr/>
          </p:nvCxnSpPr>
          <p:spPr>
            <a:xfrm flipV="1">
              <a:off x="6434137" y="4283515"/>
              <a:ext cx="1528763" cy="332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2569418" y="37450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8924" y="4479399"/>
              <a:ext cx="601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66190" y="3675422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437251" y="4400443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46118" y="4440677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094702" y="362163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x</a:t>
              </a:r>
            </a:p>
          </p:txBody>
        </p:sp>
        <p:cxnSp>
          <p:nvCxnSpPr>
            <p:cNvPr id="26" name="Straight Arrow Connector 25"/>
            <p:cNvCxnSpPr>
              <a:stCxn id="11" idx="6"/>
              <a:endCxn id="25" idx="2"/>
            </p:cNvCxnSpPr>
            <p:nvPr/>
          </p:nvCxnSpPr>
          <p:spPr>
            <a:xfrm>
              <a:off x="3415997" y="3776321"/>
              <a:ext cx="678705" cy="2476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550785" y="3283985"/>
              <a:ext cx="304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6660643" y="795198"/>
          <a:ext cx="531620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2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Vertex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Predecessor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/>
                        <a:t>20</a:t>
                      </a:r>
                      <a:r>
                        <a:rPr lang="en-US" sz="2400" strike="noStrike" dirty="0"/>
                        <a:t> </a:t>
                      </a:r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/>
                        <a:t>s</a:t>
                      </a:r>
                      <a:r>
                        <a:rPr lang="en-US" sz="2400" dirty="0"/>
                        <a:t>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D13FCFD4-F81A-7D45-B478-60FC36A2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5301" y="6521027"/>
            <a:ext cx="5901459" cy="274320"/>
          </a:xfrm>
        </p:spPr>
        <p:txBody>
          <a:bodyPr/>
          <a:lstStyle/>
          <a:p>
            <a:r>
              <a:rPr lang="en-US" dirty="0"/>
              <a:t>CSE 37318 SU – Robbie Webber</a:t>
            </a:r>
          </a:p>
        </p:txBody>
      </p:sp>
    </p:spTree>
    <p:extLst>
      <p:ext uri="{BB962C8B-B14F-4D97-AF65-F5344CB8AC3E}">
        <p14:creationId xmlns:p14="http://schemas.microsoft.com/office/powerpoint/2010/main" val="258974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0758" y="404664"/>
            <a:ext cx="7500127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6456040" y="1052739"/>
            <a:ext cx="4038600" cy="4525963"/>
          </a:xfrm>
        </p:spPr>
        <p:txBody>
          <a:bodyPr/>
          <a:lstStyle/>
          <a:p>
            <a:pPr>
              <a:buNone/>
            </a:pPr>
            <a:r>
              <a:rPr lang="en-GB" b="1" dirty="0"/>
              <a:t>Shortest distances</a:t>
            </a:r>
          </a:p>
          <a:p>
            <a:pPr>
              <a:buNone/>
            </a:pPr>
            <a:r>
              <a:rPr lang="en-GB" dirty="0"/>
              <a:t>AB	4	ACFB</a:t>
            </a:r>
          </a:p>
          <a:p>
            <a:pPr>
              <a:buNone/>
            </a:pPr>
            <a:r>
              <a:rPr lang="en-GB" dirty="0"/>
              <a:t>AC	2	AC</a:t>
            </a:r>
          </a:p>
          <a:p>
            <a:pPr>
              <a:buNone/>
            </a:pPr>
            <a:r>
              <a:rPr lang="en-GB" dirty="0"/>
              <a:t>AD	3	AD</a:t>
            </a:r>
          </a:p>
          <a:p>
            <a:pPr>
              <a:buNone/>
            </a:pPr>
            <a:r>
              <a:rPr lang="en-GB" dirty="0"/>
              <a:t>AE	5	ACFBE</a:t>
            </a:r>
          </a:p>
          <a:p>
            <a:pPr>
              <a:buNone/>
            </a:pPr>
            <a:r>
              <a:rPr lang="en-GB" dirty="0"/>
              <a:t>AF	3	ACF</a:t>
            </a:r>
          </a:p>
          <a:p>
            <a:pPr>
              <a:buNone/>
            </a:pPr>
            <a:r>
              <a:rPr lang="en-GB" dirty="0"/>
              <a:t>AG	6	ACFBFG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3512" y="1052736"/>
            <a:ext cx="4792664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764704"/>
            <a:ext cx="6197218" cy="51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31507" y="188643"/>
            <a:ext cx="2690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Dijkstra’s Algorithm</a:t>
            </a:r>
          </a:p>
        </p:txBody>
      </p:sp>
      <p:sp>
        <p:nvSpPr>
          <p:cNvPr id="4" name="Rectangle 3"/>
          <p:cNvSpPr/>
          <p:nvPr/>
        </p:nvSpPr>
        <p:spPr>
          <a:xfrm>
            <a:off x="1847531" y="6093296"/>
            <a:ext cx="81517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An algorithm for finding the shortest path between two vertices in a graph </a:t>
            </a:r>
          </a:p>
        </p:txBody>
      </p:sp>
    </p:spTree>
    <p:extLst>
      <p:ext uri="{BB962C8B-B14F-4D97-AF65-F5344CB8AC3E}">
        <p14:creationId xmlns:p14="http://schemas.microsoft.com/office/powerpoint/2010/main" val="242107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6450" y="1285875"/>
            <a:ext cx="8039100" cy="428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7608" y="297363"/>
            <a:ext cx="7128792" cy="632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631504" y="188643"/>
            <a:ext cx="21675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Start vertex</a:t>
            </a:r>
            <a:br>
              <a:rPr lang="en-GB" sz="2400" b="1" dirty="0"/>
            </a:br>
            <a:r>
              <a:rPr lang="en-GB" sz="2400" b="1" dirty="0"/>
              <a:t>order label 1</a:t>
            </a:r>
          </a:p>
          <a:p>
            <a:r>
              <a:rPr lang="en-GB" sz="2400" b="1" dirty="0"/>
              <a:t>distance label 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91744" y="908720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503712" y="62068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8112224" y="5733259"/>
            <a:ext cx="23507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/>
              <a:t>temporary labels</a:t>
            </a:r>
          </a:p>
          <a:p>
            <a:r>
              <a:rPr lang="en-GB" sz="2400" b="1" dirty="0"/>
              <a:t>given to B, C, D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5560" y="438700"/>
            <a:ext cx="7870584" cy="594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3426" y="476672"/>
            <a:ext cx="8203992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627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26" y="404667"/>
            <a:ext cx="6996666" cy="6101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660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357890"/>
            <a:ext cx="7776864" cy="6258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166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353</Words>
  <Application>Microsoft Office PowerPoint</Application>
  <PresentationFormat>Widescreen</PresentationFormat>
  <Paragraphs>107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Office Theme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Colleen</dc:creator>
  <cp:lastModifiedBy>Oberle, Doug R</cp:lastModifiedBy>
  <cp:revision>22</cp:revision>
  <dcterms:created xsi:type="dcterms:W3CDTF">2013-12-15T07:53:57Z</dcterms:created>
  <dcterms:modified xsi:type="dcterms:W3CDTF">2024-02-26T12:36:36Z</dcterms:modified>
</cp:coreProperties>
</file>