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11611" y="892082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6" y="5845835"/>
                </a:moveTo>
                <a:lnTo>
                  <a:pt x="0" y="5845835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0630" y="4560597"/>
            <a:ext cx="12779304" cy="199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0"/>
              </a:lnSpc>
            </a:pPr>
            <a:r>
              <a:rPr lang="en-US" sz="14000">
                <a:solidFill>
                  <a:srgbClr val="FFFFFF"/>
                </a:solidFill>
                <a:latin typeface="Poppins Medium Bold"/>
              </a:rPr>
              <a:t>GUI BASED 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0630" y="7044619"/>
            <a:ext cx="12779304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55">
                <a:solidFill>
                  <a:srgbClr val="FFFFFF"/>
                </a:solidFill>
                <a:latin typeface="Poppins Medium"/>
              </a:rPr>
              <a:t>Muhammad Shaheer zaman (21A-003-SE)</a:t>
            </a:r>
          </a:p>
          <a:p>
            <a:pPr>
              <a:lnSpc>
                <a:spcPts val="3919"/>
              </a:lnSpc>
            </a:pPr>
            <a:r>
              <a:rPr lang="en-US" sz="2799" spc="55">
                <a:solidFill>
                  <a:srgbClr val="FFFFFF"/>
                </a:solidFill>
                <a:latin typeface="Poppins Medium"/>
              </a:rPr>
              <a:t>Muahmmad Anas Kamran (19B-123-SE)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28285" y="1392526"/>
            <a:ext cx="1901285" cy="6700564"/>
          </a:xfrm>
          <a:custGeom>
            <a:avLst/>
            <a:gdLst/>
            <a:ahLst/>
            <a:cxnLst/>
            <a:rect r="r" b="b" t="t" l="l"/>
            <a:pathLst>
              <a:path h="6700564" w="1901285">
                <a:moveTo>
                  <a:pt x="0" y="0"/>
                </a:moveTo>
                <a:lnTo>
                  <a:pt x="1901285" y="0"/>
                </a:lnTo>
                <a:lnTo>
                  <a:pt x="1901285" y="6700564"/>
                </a:lnTo>
                <a:lnTo>
                  <a:pt x="0" y="670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590877" y="2321964"/>
          <a:ext cx="5887373" cy="5223054"/>
        </p:xfrm>
        <a:graphic>
          <a:graphicData uri="http://schemas.openxmlformats.org/drawingml/2006/table">
            <a:tbl>
              <a:tblPr/>
              <a:tblGrid>
                <a:gridCol w="4732221"/>
              </a:tblGrid>
              <a:tr h="13057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What is operating system?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7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Project Description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7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Project Demosntration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7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Conclusion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638300" y="1694119"/>
            <a:ext cx="6077873" cy="3835758"/>
            <a:chOff x="0" y="0"/>
            <a:chExt cx="8103830" cy="511434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495218"/>
              <a:ext cx="810383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8103830" cy="365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Table of</a:t>
              </a:r>
            </a:p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Content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415" y="3861220"/>
            <a:ext cx="14811170" cy="437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 marL="539750" indent="-269875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u="none">
                <a:solidFill>
                  <a:srgbClr val="FFFFFF"/>
                </a:solidFill>
                <a:latin typeface="Poppins Light"/>
              </a:rPr>
              <a:t>Core software that manages computer hardware and software resources.</a:t>
            </a:r>
            <a:r>
              <a:rPr lang="en-US" sz="2500" u="none">
                <a:solidFill>
                  <a:srgbClr val="FFFFFF"/>
                </a:solidFill>
                <a:latin typeface="Poppins Light"/>
              </a:rPr>
              <a:t> 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 marL="539750" indent="-269875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u="none">
                <a:solidFill>
                  <a:srgbClr val="FFFFFF"/>
                </a:solidFill>
                <a:latin typeface="Poppins Light"/>
              </a:rPr>
              <a:t>Manages resource allocation, including CPU, memory, storage, and devices.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 marL="539750" indent="-269875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u="none">
                <a:solidFill>
                  <a:srgbClr val="FFFFFF"/>
                </a:solidFill>
                <a:latin typeface="Poppins Light"/>
              </a:rPr>
              <a:t>Handles process and task management, scheduling, and communication between processes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 marL="539750" indent="-269875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u="none">
                <a:solidFill>
                  <a:srgbClr val="FFFFFF"/>
                </a:solidFill>
                <a:latin typeface="Poppins Light"/>
              </a:rPr>
              <a:t>Provides a user interface for users to interact with the system and execute commands or launch applications.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38415" y="1535475"/>
            <a:ext cx="1481117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Operating System</a:t>
            </a:r>
          </a:p>
        </p:txBody>
      </p:sp>
      <p:sp>
        <p:nvSpPr>
          <p:cNvPr name="AutoShape 4" id="4"/>
          <p:cNvSpPr/>
          <p:nvPr/>
        </p:nvSpPr>
        <p:spPr>
          <a:xfrm>
            <a:off x="1738415" y="3180853"/>
            <a:ext cx="14811170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056" y="1028700"/>
            <a:ext cx="1096435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Project Description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056" y="3020999"/>
            <a:ext cx="10964355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2300">
                <a:solidFill>
                  <a:srgbClr val="FFFFFF"/>
                </a:solidFill>
                <a:latin typeface="Poppins Light"/>
              </a:rPr>
              <a:t>The "GUI-Based Operating System Shell using Zenity" is a project that aims to create a graphical user interface (GUI) for an operating system shell using the Zenity library in Bash scripting. The project provides a user-friendly interface with various functionalities typically found in an operating system.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0">
            <a:off x="12865622" y="1028700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5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5" y="0"/>
                </a:lnTo>
                <a:lnTo>
                  <a:pt x="7641615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81385" y="3951618"/>
            <a:ext cx="1343326" cy="4734190"/>
          </a:xfrm>
          <a:custGeom>
            <a:avLst/>
            <a:gdLst/>
            <a:ahLst/>
            <a:cxnLst/>
            <a:rect r="r" b="b" t="t" l="l"/>
            <a:pathLst>
              <a:path h="4734190" w="1343326">
                <a:moveTo>
                  <a:pt x="0" y="0"/>
                </a:moveTo>
                <a:lnTo>
                  <a:pt x="1343326" y="0"/>
                </a:lnTo>
                <a:lnTo>
                  <a:pt x="1343326" y="4734190"/>
                </a:lnTo>
                <a:lnTo>
                  <a:pt x="0" y="4734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509056" y="2424219"/>
            <a:ext cx="10738226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09056" y="4943779"/>
            <a:ext cx="6628330" cy="49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3"/>
              </a:lnSpc>
            </a:pPr>
            <a:r>
              <a:rPr lang="en-US" sz="3303">
                <a:solidFill>
                  <a:srgbClr val="10B5BF"/>
                </a:solidFill>
                <a:latin typeface="Poppins Medium"/>
              </a:rPr>
              <a:t>Main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9056" y="5923949"/>
            <a:ext cx="4704531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770" indent="-313385" lvl="1">
              <a:lnSpc>
                <a:spcPts val="3483"/>
              </a:lnSpc>
              <a:buFont typeface="Arial"/>
              <a:buChar char="•"/>
            </a:pPr>
            <a:r>
              <a:rPr lang="en-US" sz="2903" u="none">
                <a:solidFill>
                  <a:srgbClr val="10B5BF"/>
                </a:solidFill>
                <a:latin typeface="Poppins Medium"/>
              </a:rPr>
              <a:t>Main menu</a:t>
            </a:r>
          </a:p>
          <a:p>
            <a:pPr algn="l" marL="626770" indent="-313385" lvl="1">
              <a:lnSpc>
                <a:spcPts val="3483"/>
              </a:lnSpc>
              <a:buFont typeface="Arial"/>
              <a:buChar char="•"/>
            </a:pPr>
            <a:r>
              <a:rPr lang="en-US" sz="2903" u="none">
                <a:solidFill>
                  <a:srgbClr val="10B5BF"/>
                </a:solidFill>
                <a:latin typeface="Poppins Medium"/>
              </a:rPr>
              <a:t>File Management</a:t>
            </a:r>
          </a:p>
          <a:p>
            <a:pPr algn="l" marL="626770" indent="-313385" lvl="1">
              <a:lnSpc>
                <a:spcPts val="3483"/>
              </a:lnSpc>
              <a:buFont typeface="Arial"/>
              <a:buChar char="•"/>
            </a:pPr>
            <a:r>
              <a:rPr lang="en-US" sz="2903" u="none">
                <a:solidFill>
                  <a:srgbClr val="10B5BF"/>
                </a:solidFill>
                <a:latin typeface="Poppins Medium"/>
              </a:rPr>
              <a:t>File Explorer</a:t>
            </a:r>
          </a:p>
          <a:p>
            <a:pPr algn="l" marL="626770" indent="-313385" lvl="1">
              <a:lnSpc>
                <a:spcPts val="3483"/>
              </a:lnSpc>
              <a:buFont typeface="Arial"/>
              <a:buChar char="•"/>
            </a:pPr>
            <a:r>
              <a:rPr lang="en-US" sz="2903" u="none">
                <a:solidFill>
                  <a:srgbClr val="10B5BF"/>
                </a:solidFill>
                <a:latin typeface="Poppins Medium"/>
              </a:rPr>
              <a:t>Text Editor</a:t>
            </a:r>
          </a:p>
          <a:p>
            <a:pPr algn="l" marL="626770" indent="-313385" lvl="1">
              <a:lnSpc>
                <a:spcPts val="3483"/>
              </a:lnSpc>
              <a:buFont typeface="Arial"/>
              <a:buChar char="•"/>
            </a:pPr>
            <a:r>
              <a:rPr lang="en-US" sz="2903" u="none">
                <a:solidFill>
                  <a:srgbClr val="10B5BF"/>
                </a:solidFill>
                <a:latin typeface="Poppins Medium"/>
              </a:rPr>
              <a:t>Process Management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3844" y="3555964"/>
            <a:ext cx="6643641" cy="4848244"/>
          </a:xfrm>
          <a:custGeom>
            <a:avLst/>
            <a:gdLst/>
            <a:ahLst/>
            <a:cxnLst/>
            <a:rect r="r" b="b" t="t" l="l"/>
            <a:pathLst>
              <a:path h="4848244" w="6643641">
                <a:moveTo>
                  <a:pt x="0" y="0"/>
                </a:moveTo>
                <a:lnTo>
                  <a:pt x="6643641" y="0"/>
                </a:lnTo>
                <a:lnTo>
                  <a:pt x="6643641" y="4848243"/>
                </a:lnTo>
                <a:lnTo>
                  <a:pt x="0" y="484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46303" y="3269006"/>
            <a:ext cx="4727648" cy="6369302"/>
          </a:xfrm>
          <a:custGeom>
            <a:avLst/>
            <a:gdLst/>
            <a:ahLst/>
            <a:cxnLst/>
            <a:rect r="r" b="b" t="t" l="l"/>
            <a:pathLst>
              <a:path h="6369302" w="4727648">
                <a:moveTo>
                  <a:pt x="0" y="0"/>
                </a:moveTo>
                <a:lnTo>
                  <a:pt x="4727648" y="0"/>
                </a:lnTo>
                <a:lnTo>
                  <a:pt x="4727648" y="6369302"/>
                </a:lnTo>
                <a:lnTo>
                  <a:pt x="0" y="6369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3844" y="687306"/>
            <a:ext cx="1512031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Demonstration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3844" y="2773706"/>
            <a:ext cx="664364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3"/>
              </a:lnSpc>
              <a:spcBef>
                <a:spcPct val="0"/>
              </a:spcBef>
            </a:pPr>
            <a:r>
              <a:rPr lang="en-US" sz="3303" u="none">
                <a:solidFill>
                  <a:srgbClr val="10B5BF"/>
                </a:solidFill>
                <a:latin typeface="Poppins Medium"/>
              </a:rPr>
              <a:t>Main Menu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46303" y="2526056"/>
            <a:ext cx="664364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3"/>
              </a:lnSpc>
              <a:spcBef>
                <a:spcPct val="0"/>
              </a:spcBef>
            </a:pPr>
            <a:r>
              <a:rPr lang="en-US" sz="3303">
                <a:solidFill>
                  <a:srgbClr val="10B5BF"/>
                </a:solidFill>
                <a:latin typeface="Poppins Medium"/>
              </a:rPr>
              <a:t>Calculator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3844" y="3583706"/>
            <a:ext cx="7384433" cy="5336523"/>
          </a:xfrm>
          <a:custGeom>
            <a:avLst/>
            <a:gdLst/>
            <a:ahLst/>
            <a:cxnLst/>
            <a:rect r="r" b="b" t="t" l="l"/>
            <a:pathLst>
              <a:path h="5336523" w="7384433">
                <a:moveTo>
                  <a:pt x="0" y="0"/>
                </a:moveTo>
                <a:lnTo>
                  <a:pt x="7384433" y="0"/>
                </a:lnTo>
                <a:lnTo>
                  <a:pt x="7384433" y="5336524"/>
                </a:lnTo>
                <a:lnTo>
                  <a:pt x="0" y="5336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51567" y="4188994"/>
            <a:ext cx="4671222" cy="3301171"/>
          </a:xfrm>
          <a:custGeom>
            <a:avLst/>
            <a:gdLst/>
            <a:ahLst/>
            <a:cxnLst/>
            <a:rect r="r" b="b" t="t" l="l"/>
            <a:pathLst>
              <a:path h="3301171" w="4671222">
                <a:moveTo>
                  <a:pt x="0" y="0"/>
                </a:moveTo>
                <a:lnTo>
                  <a:pt x="4671222" y="0"/>
                </a:lnTo>
                <a:lnTo>
                  <a:pt x="4671222" y="3301171"/>
                </a:lnTo>
                <a:lnTo>
                  <a:pt x="0" y="33011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3844" y="687306"/>
            <a:ext cx="1512031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Demonstration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3844" y="2773706"/>
            <a:ext cx="664364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3"/>
              </a:lnSpc>
              <a:spcBef>
                <a:spcPct val="0"/>
              </a:spcBef>
            </a:pPr>
            <a:r>
              <a:rPr lang="en-US" sz="3303">
                <a:solidFill>
                  <a:srgbClr val="10B5BF"/>
                </a:solidFill>
                <a:latin typeface="Poppins Medium"/>
              </a:rPr>
              <a:t>File Management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51567" y="3336056"/>
            <a:ext cx="664364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3"/>
              </a:lnSpc>
              <a:spcBef>
                <a:spcPct val="0"/>
              </a:spcBef>
            </a:pPr>
            <a:r>
              <a:rPr lang="en-US" sz="3303">
                <a:solidFill>
                  <a:srgbClr val="10B5BF"/>
                </a:solidFill>
                <a:latin typeface="Poppins Medium"/>
              </a:rPr>
              <a:t>Dialog Boxex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5487" y="4485272"/>
            <a:ext cx="10336162" cy="3835758"/>
            <a:chOff x="0" y="0"/>
            <a:chExt cx="13781550" cy="511434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666418"/>
              <a:ext cx="13781550" cy="2447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</a:rPr>
                <a:t>By providing an intuitive GUI, the project enhances user interaction and simplifies common tasks, improving the overall usability of the shell environment.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3781550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Conclusion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1400753"/>
            <a:ext cx="7160084" cy="5477464"/>
          </a:xfrm>
          <a:custGeom>
            <a:avLst/>
            <a:gdLst/>
            <a:ahLst/>
            <a:cxnLst/>
            <a:rect r="r" b="b" t="t" l="l"/>
            <a:pathLst>
              <a:path h="5477464" w="7160084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698346">
            <a:off x="14309952" y="2598981"/>
            <a:ext cx="2866797" cy="2955461"/>
          </a:xfrm>
          <a:custGeom>
            <a:avLst/>
            <a:gdLst/>
            <a:ahLst/>
            <a:cxnLst/>
            <a:rect r="r" b="b" t="t" l="l"/>
            <a:pathLst>
              <a:path h="2955461" w="2866797">
                <a:moveTo>
                  <a:pt x="2866796" y="0"/>
                </a:moveTo>
                <a:lnTo>
                  <a:pt x="0" y="0"/>
                </a:lnTo>
                <a:lnTo>
                  <a:pt x="0" y="2955460"/>
                </a:lnTo>
                <a:lnTo>
                  <a:pt x="2866796" y="2955460"/>
                </a:lnTo>
                <a:lnTo>
                  <a:pt x="28667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DAFn5XMES9Q</dc:identifier>
  <dcterms:modified xsi:type="dcterms:W3CDTF">2011-08-01T06:04:30Z</dcterms:modified>
  <cp:revision>1</cp:revision>
  <dc:title>GUI BASED OS</dc:title>
</cp:coreProperties>
</file>