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1" r:id="rId3"/>
    <p:sldId id="325" r:id="rId4"/>
    <p:sldId id="327" r:id="rId5"/>
    <p:sldId id="328" r:id="rId6"/>
    <p:sldId id="329" r:id="rId7"/>
    <p:sldId id="330" r:id="rId8"/>
    <p:sldId id="33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8F2"/>
    <a:srgbClr val="B5D3E9"/>
    <a:srgbClr val="D8DCEC"/>
    <a:srgbClr val="741E10"/>
    <a:srgbClr val="741746"/>
    <a:srgbClr val="191F26"/>
    <a:srgbClr val="33CCFF"/>
    <a:srgbClr val="00FFCC"/>
    <a:srgbClr val="D6D9E3"/>
    <a:srgbClr val="949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2B7-F562-3A9F-6BA5-8F72459D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BA19-CE49-6237-8511-5EF4D26C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8FD3-1A98-B664-A506-93ABA7B4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FC6C-536D-436B-C9E3-FB7BE196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5FDA-52F8-59BA-AB6D-9FF8CFA9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60F5-1321-A32D-FF5F-8B0A0E8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82F46-6B4D-25C6-C7DB-45410E9F2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5170-4F8F-813F-6686-520E4586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D1CB-B3BF-2F6D-4640-E09E5F7C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1A72-6EA6-92C4-F8F5-50787214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4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F93A2-E568-75D4-7FD6-393F49877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74BB-DDF1-A56E-3A00-EDCB04FA7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F2C6-16AF-1968-5ECA-C2CB969B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8E25-408D-36F4-0B6E-01D99E24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1039-609D-FCC9-786D-6D7EF251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044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E572-4577-F792-655F-6BE1C31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7BFC-6E69-5BD0-DF9A-DF292526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0BEB-D7B8-3915-48E5-D4A20392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FDA2-A9BC-8FCB-C642-C8AFD1E0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05C7-23B8-5571-6899-EBBA8ED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804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1749-77D5-04F2-35A8-7D73630C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AD24C-4F12-6DEF-84CE-2845DC5C8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DF10-A0F3-CE2C-C916-36B6F85A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52ED-FF33-2426-2166-E8673F99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9251-7FFA-BE70-0130-DC70E2EB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61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DD91-624B-63DD-F298-98458C07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6EA0-6B62-F0C4-DDBE-4E0B6320D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CBC01-CB89-B4DF-A60E-49065C24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FC59-4E2F-A073-DB86-00544E02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C481-D3B0-9CD1-FBD2-5C2CC23A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47C02-EFA7-A8D3-A10A-895BB9C3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422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51F9-158D-7157-18B7-80351CA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E99C9-EF4C-D3ED-7A21-6A0A9AA2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6097E-B204-2429-6C1B-49C76DAD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77A3-CF53-E877-FA72-57D6FDDC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092B7-7509-119B-D83F-51C1897D7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6A789-17EF-A2B4-F650-0F29E08F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FF1D9-5219-44BF-3067-B35F803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36C58-3A9A-9F19-83CA-8CE721A0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76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F27F-4A05-1EAB-2167-5BC47B9E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6B108-A559-DDA2-3A5E-4F6AF3F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8AC90-1313-AA19-DE0B-8276D04D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A5CF6-6CC2-500F-D7BA-1702D9E2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77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13ED4-283A-C563-F073-B9910F81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42368-64C4-67DB-5EB2-1E851B3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0645-DE88-9F3D-F126-F60B2FB7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26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3FAE-252F-85EC-AB5C-5E2EA1FB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2284-5B44-2AB0-ACA4-757CD8ED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D7237-D094-14E4-ED6A-6B9380C20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2C27D-35CB-76F4-E2DC-D786D868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F659-0CAE-5C54-1F2F-75C57B8C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718F-D549-8F3C-4CF3-93079F85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89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2BA0-1423-3844-5376-CB667665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0B7EF-F5E3-6334-F342-833AE31DD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C3159-1BD7-285F-3C33-17B370C8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D9BE-20A4-8C6A-C78E-F63BFAFF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C66A-F39A-F664-D725-E5D66804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B9688-6DA2-CB2D-D04A-41585F73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7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C037-54E1-7831-ECDA-37EC87F5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A880-EE7A-F891-8E53-C05297D0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30B7-7F5A-EB06-B4DE-91ABB3B82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321E-F750-464F-82E3-981CB2CB1C8B}" type="datetimeFigureOut">
              <a:rPr lang="en-DE" smtClean="0"/>
              <a:t>09/29/2024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6C39-FF76-ED0B-30E2-1683AA9AF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ED49-992C-6A3F-CE99-1436A9EC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70EF-C452-4852-8A84-2A627ED09D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2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soldiers marching in a parade&#10;&#10;Description automatically generated">
            <a:extLst>
              <a:ext uri="{FF2B5EF4-FFF2-40B4-BE49-F238E27FC236}">
                <a16:creationId xmlns:a16="http://schemas.microsoft.com/office/drawing/2014/main" id="{2A47C12F-21D4-D432-CB04-FA456A99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2" y="-76115"/>
            <a:ext cx="8758728" cy="53645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09E710E-0A71-8C14-AD5D-E3F6C3FE8DF6}"/>
              </a:ext>
            </a:extLst>
          </p:cNvPr>
          <p:cNvSpPr/>
          <p:nvPr/>
        </p:nvSpPr>
        <p:spPr>
          <a:xfrm rot="1432196" flipV="1">
            <a:off x="-2574929" y="-1831773"/>
            <a:ext cx="5485375" cy="9032609"/>
          </a:xfrm>
          <a:prstGeom prst="rect">
            <a:avLst/>
          </a:prstGeom>
          <a:gradFill flip="none" rotWithShape="1">
            <a:gsLst>
              <a:gs pos="0">
                <a:srgbClr val="E6E8F2"/>
              </a:gs>
              <a:gs pos="98000">
                <a:srgbClr val="F1F4FC"/>
              </a:gs>
              <a:gs pos="39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DB252-AAAF-702B-7751-EDEE725D9239}"/>
              </a:ext>
            </a:extLst>
          </p:cNvPr>
          <p:cNvSpPr/>
          <p:nvPr/>
        </p:nvSpPr>
        <p:spPr>
          <a:xfrm rot="1432196" flipH="1">
            <a:off x="-4094601" y="2752348"/>
            <a:ext cx="15888618" cy="9032609"/>
          </a:xfrm>
          <a:prstGeom prst="rect">
            <a:avLst/>
          </a:prstGeom>
          <a:gradFill flip="none" rotWithShape="1">
            <a:gsLst>
              <a:gs pos="8000">
                <a:srgbClr val="741E10"/>
              </a:gs>
              <a:gs pos="100000">
                <a:srgbClr val="D8DCEC"/>
              </a:gs>
              <a:gs pos="45000">
                <a:srgbClr val="D1D4DD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957D48-10A5-C00A-2402-D7F39FD5B34D}"/>
              </a:ext>
            </a:extLst>
          </p:cNvPr>
          <p:cNvSpPr/>
          <p:nvPr/>
        </p:nvSpPr>
        <p:spPr>
          <a:xfrm>
            <a:off x="-933269" y="4985656"/>
            <a:ext cx="15229114" cy="1030115"/>
          </a:xfrm>
          <a:prstGeom prst="roundRect">
            <a:avLst>
              <a:gd name="adj" fmla="val 3899"/>
            </a:avLst>
          </a:prstGeom>
          <a:solidFill>
            <a:schemeClr val="bg1"/>
          </a:solidFill>
          <a:ln>
            <a:noFill/>
          </a:ln>
          <a:effectLst>
            <a:innerShdw blurRad="762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A3901-49BC-4CD1-6574-D82C11EF2F83}"/>
              </a:ext>
            </a:extLst>
          </p:cNvPr>
          <p:cNvGrpSpPr/>
          <p:nvPr/>
        </p:nvGrpSpPr>
        <p:grpSpPr>
          <a:xfrm>
            <a:off x="445416" y="5288442"/>
            <a:ext cx="7292658" cy="424542"/>
            <a:chOff x="914718" y="5203415"/>
            <a:chExt cx="10226040" cy="587785"/>
          </a:xfrm>
          <a:effectLst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828723-38BC-B64C-D503-0CAF023A1CBC}"/>
                </a:ext>
              </a:extLst>
            </p:cNvPr>
            <p:cNvSpPr/>
            <p:nvPr/>
          </p:nvSpPr>
          <p:spPr>
            <a:xfrm>
              <a:off x="914718" y="5203415"/>
              <a:ext cx="2377440" cy="587785"/>
            </a:xfrm>
            <a:prstGeom prst="roundRect">
              <a:avLst>
                <a:gd name="adj" fmla="val 10803"/>
              </a:avLst>
            </a:prstGeom>
            <a:solidFill>
              <a:schemeClr val="bg1"/>
            </a:solidFill>
            <a:ln w="0" cap="flat">
              <a:noFill/>
              <a:prstDash val="solid"/>
              <a:miter/>
            </a:ln>
            <a:effectLst>
              <a:outerShdw blurRad="50800" dist="38100" dir="2700000" algn="tl" rotWithShape="0">
                <a:schemeClr val="bg1">
                  <a:alpha val="24000"/>
                </a:schemeClr>
              </a:outerShdw>
            </a:effectLst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F33B4D-D5F7-E25A-1628-F7E3EC5E58C2}"/>
                </a:ext>
              </a:extLst>
            </p:cNvPr>
            <p:cNvSpPr/>
            <p:nvPr/>
          </p:nvSpPr>
          <p:spPr>
            <a:xfrm>
              <a:off x="3530918" y="5203415"/>
              <a:ext cx="2377440" cy="587785"/>
            </a:xfrm>
            <a:prstGeom prst="roundRect">
              <a:avLst>
                <a:gd name="adj" fmla="val 10803"/>
              </a:avLst>
            </a:prstGeom>
            <a:solidFill>
              <a:schemeClr val="bg1"/>
            </a:solidFill>
            <a:ln w="0" cap="flat">
              <a:noFill/>
              <a:prstDash val="solid"/>
              <a:miter/>
            </a:ln>
            <a:effectLst>
              <a:outerShdw blurRad="50800" dist="38100" dir="2700000" algn="tl" rotWithShape="0">
                <a:schemeClr val="bg1">
                  <a:alpha val="24000"/>
                </a:schemeClr>
              </a:outerShdw>
            </a:effectLst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29A417D-AED3-C59A-2107-0CCDE04E1581}"/>
                </a:ext>
              </a:extLst>
            </p:cNvPr>
            <p:cNvSpPr/>
            <p:nvPr/>
          </p:nvSpPr>
          <p:spPr>
            <a:xfrm>
              <a:off x="6147118" y="5203415"/>
              <a:ext cx="2377440" cy="587785"/>
            </a:xfrm>
            <a:prstGeom prst="roundRect">
              <a:avLst>
                <a:gd name="adj" fmla="val 10803"/>
              </a:avLst>
            </a:prstGeom>
            <a:solidFill>
              <a:schemeClr val="bg1"/>
            </a:solidFill>
            <a:ln w="0" cap="flat">
              <a:noFill/>
              <a:prstDash val="solid"/>
              <a:miter/>
            </a:ln>
            <a:effectLst>
              <a:outerShdw blurRad="50800" dist="38100" dir="2700000" algn="tl" rotWithShape="0">
                <a:schemeClr val="bg1">
                  <a:alpha val="24000"/>
                </a:schemeClr>
              </a:outerShdw>
            </a:effectLst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DBBF3E-FDE1-4174-AEED-24E8110B3E2C}"/>
                </a:ext>
              </a:extLst>
            </p:cNvPr>
            <p:cNvSpPr/>
            <p:nvPr/>
          </p:nvSpPr>
          <p:spPr>
            <a:xfrm>
              <a:off x="8763318" y="5203415"/>
              <a:ext cx="2377440" cy="587785"/>
            </a:xfrm>
            <a:prstGeom prst="roundRect">
              <a:avLst>
                <a:gd name="adj" fmla="val 10803"/>
              </a:avLst>
            </a:prstGeom>
            <a:solidFill>
              <a:schemeClr val="bg1"/>
            </a:solidFill>
            <a:ln w="0" cap="flat">
              <a:noFill/>
              <a:prstDash val="solid"/>
              <a:miter/>
            </a:ln>
            <a:effectLst>
              <a:outerShdw blurRad="50800" dist="38100" dir="2700000" algn="tl" rotWithShape="0">
                <a:schemeClr val="bg1">
                  <a:alpha val="24000"/>
                </a:schemeClr>
              </a:outerShdw>
            </a:effectLst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537E00-F25E-CB35-31F0-68809EDE4A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18714" y="5466867"/>
              <a:ext cx="178466" cy="91440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AA87471-3CB4-A843-D3F7-D10A1114AD1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35645" y="5466867"/>
              <a:ext cx="178466" cy="91440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C8D3D6C-AE83-B4DA-D901-A2028AA3A5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2576" y="5466867"/>
              <a:ext cx="178466" cy="91440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70F3C46-77D2-6172-2B2C-1AE6F41BCEB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869506" y="5466867"/>
              <a:ext cx="178466" cy="91440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616CA-2422-46D4-9B82-1CFE9EF881D8}"/>
              </a:ext>
            </a:extLst>
          </p:cNvPr>
          <p:cNvSpPr/>
          <p:nvPr/>
        </p:nvSpPr>
        <p:spPr>
          <a:xfrm flipH="1">
            <a:off x="12074645" y="-76115"/>
            <a:ext cx="127935" cy="914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07E2F3-2630-FC1A-7194-83627B162BF7}"/>
              </a:ext>
            </a:extLst>
          </p:cNvPr>
          <p:cNvSpPr/>
          <p:nvPr/>
        </p:nvSpPr>
        <p:spPr>
          <a:xfrm rot="17606286" flipH="1">
            <a:off x="7588692" y="-615717"/>
            <a:ext cx="127935" cy="914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CB1F63-4405-3F04-D816-4548E35BE74A}"/>
              </a:ext>
            </a:extLst>
          </p:cNvPr>
          <p:cNvSpPr/>
          <p:nvPr/>
        </p:nvSpPr>
        <p:spPr>
          <a:xfrm rot="16200000" flipH="1">
            <a:off x="8232158" y="-3882190"/>
            <a:ext cx="134481" cy="7746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DDF313-D4F5-CF45-E522-09F2C60989C9}"/>
              </a:ext>
            </a:extLst>
          </p:cNvPr>
          <p:cNvSpPr/>
          <p:nvPr/>
        </p:nvSpPr>
        <p:spPr>
          <a:xfrm rot="1425788" flipH="1">
            <a:off x="3882449" y="-200076"/>
            <a:ext cx="146715" cy="250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4" name="Picture 33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C5682784-44C8-1345-43A0-13A73C6A7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29" y="2384908"/>
            <a:ext cx="2025817" cy="2025817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BA8E82-3318-7DF4-08D6-D4DD42A9D5F9}"/>
              </a:ext>
            </a:extLst>
          </p:cNvPr>
          <p:cNvSpPr>
            <a:spLocks noChangeAspect="1"/>
          </p:cNvSpPr>
          <p:nvPr/>
        </p:nvSpPr>
        <p:spPr>
          <a:xfrm rot="5400000">
            <a:off x="8040891" y="5479145"/>
            <a:ext cx="128901" cy="6521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C9AD88-41B0-76AF-5C51-CDAFCFD348DC}"/>
              </a:ext>
            </a:extLst>
          </p:cNvPr>
          <p:cNvSpPr>
            <a:spLocks noChangeAspect="1"/>
          </p:cNvSpPr>
          <p:nvPr/>
        </p:nvSpPr>
        <p:spPr>
          <a:xfrm rot="5400000">
            <a:off x="9931996" y="5479145"/>
            <a:ext cx="128901" cy="6521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06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09978-9B62-EC69-2938-3019165BDFC7}"/>
              </a:ext>
            </a:extLst>
          </p:cNvPr>
          <p:cNvSpPr/>
          <p:nvPr/>
        </p:nvSpPr>
        <p:spPr>
          <a:xfrm>
            <a:off x="256697" y="1533525"/>
            <a:ext cx="7210903" cy="5057776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98833-A405-64E0-1D91-FA8A24D3EDD2}"/>
              </a:ext>
            </a:extLst>
          </p:cNvPr>
          <p:cNvSpPr/>
          <p:nvPr/>
        </p:nvSpPr>
        <p:spPr>
          <a:xfrm>
            <a:off x="7724775" y="942976"/>
            <a:ext cx="4223250" cy="5648326"/>
          </a:xfrm>
          <a:prstGeom prst="roundRect">
            <a:avLst>
              <a:gd name="adj" fmla="val 22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1890FE-806C-BA4B-D869-C342CF488D16}"/>
              </a:ext>
            </a:extLst>
          </p:cNvPr>
          <p:cNvSpPr/>
          <p:nvPr/>
        </p:nvSpPr>
        <p:spPr>
          <a:xfrm>
            <a:off x="256696" y="942976"/>
            <a:ext cx="7210903" cy="352427"/>
          </a:xfrm>
          <a:prstGeom prst="roundRect">
            <a:avLst>
              <a:gd name="adj" fmla="val 21058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8" name="Picture 7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CAEBB1C6-6895-88C4-CC8E-423751AB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636BBB-E9A0-8156-988B-293B68F4F9DC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85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09978-9B62-EC69-2938-3019165BDFC7}"/>
              </a:ext>
            </a:extLst>
          </p:cNvPr>
          <p:cNvSpPr/>
          <p:nvPr/>
        </p:nvSpPr>
        <p:spPr>
          <a:xfrm>
            <a:off x="3733800" y="942975"/>
            <a:ext cx="3695700" cy="5648326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98833-A405-64E0-1D91-FA8A24D3EDD2}"/>
              </a:ext>
            </a:extLst>
          </p:cNvPr>
          <p:cNvSpPr/>
          <p:nvPr/>
        </p:nvSpPr>
        <p:spPr>
          <a:xfrm>
            <a:off x="7654903" y="942976"/>
            <a:ext cx="3032147" cy="5648326"/>
          </a:xfrm>
          <a:prstGeom prst="roundRect">
            <a:avLst>
              <a:gd name="adj" fmla="val 22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49FF95-76BF-1403-67F0-C116245A12EC}"/>
              </a:ext>
            </a:extLst>
          </p:cNvPr>
          <p:cNvSpPr/>
          <p:nvPr/>
        </p:nvSpPr>
        <p:spPr>
          <a:xfrm>
            <a:off x="276225" y="3855174"/>
            <a:ext cx="3251222" cy="2757626"/>
          </a:xfrm>
          <a:prstGeom prst="roundRect">
            <a:avLst>
              <a:gd name="adj" fmla="val 2451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B7B47D-1C47-D008-C1D5-55FFCEBF32A2}"/>
              </a:ext>
            </a:extLst>
          </p:cNvPr>
          <p:cNvSpPr/>
          <p:nvPr/>
        </p:nvSpPr>
        <p:spPr>
          <a:xfrm>
            <a:off x="276225" y="942975"/>
            <a:ext cx="3251222" cy="2676525"/>
          </a:xfrm>
          <a:prstGeom prst="roundRect">
            <a:avLst>
              <a:gd name="adj" fmla="val 24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0824AA-1741-0C34-9AA8-5F8B56C4A485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6" name="Picture 5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7F9DA3B7-2CB1-73F2-495F-4BC4BAF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09978-9B62-EC69-2938-3019165BDFC7}"/>
              </a:ext>
            </a:extLst>
          </p:cNvPr>
          <p:cNvSpPr/>
          <p:nvPr/>
        </p:nvSpPr>
        <p:spPr>
          <a:xfrm>
            <a:off x="4441371" y="942975"/>
            <a:ext cx="4166031" cy="2486025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98833-A405-64E0-1D91-FA8A24D3EDD2}"/>
              </a:ext>
            </a:extLst>
          </p:cNvPr>
          <p:cNvSpPr/>
          <p:nvPr/>
        </p:nvSpPr>
        <p:spPr>
          <a:xfrm>
            <a:off x="8883628" y="942975"/>
            <a:ext cx="3032147" cy="2486025"/>
          </a:xfrm>
          <a:prstGeom prst="roundRect">
            <a:avLst>
              <a:gd name="adj" fmla="val 22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B7B47D-1C47-D008-C1D5-55FFCEBF32A2}"/>
              </a:ext>
            </a:extLst>
          </p:cNvPr>
          <p:cNvSpPr/>
          <p:nvPr/>
        </p:nvSpPr>
        <p:spPr>
          <a:xfrm>
            <a:off x="276225" y="942975"/>
            <a:ext cx="3888920" cy="5644437"/>
          </a:xfrm>
          <a:prstGeom prst="roundRect">
            <a:avLst>
              <a:gd name="adj" fmla="val 24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0824AA-1741-0C34-9AA8-5F8B56C4A485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6" name="Picture 5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7F9DA3B7-2CB1-73F2-495F-4BC4BAF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4923BF-1124-B89A-92B8-438C356EEFE7}"/>
              </a:ext>
            </a:extLst>
          </p:cNvPr>
          <p:cNvSpPr/>
          <p:nvPr/>
        </p:nvSpPr>
        <p:spPr>
          <a:xfrm>
            <a:off x="4441371" y="3717277"/>
            <a:ext cx="7474404" cy="2870135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74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09978-9B62-EC69-2938-3019165BDFC7}"/>
              </a:ext>
            </a:extLst>
          </p:cNvPr>
          <p:cNvSpPr/>
          <p:nvPr/>
        </p:nvSpPr>
        <p:spPr>
          <a:xfrm>
            <a:off x="3881535" y="942975"/>
            <a:ext cx="8034240" cy="5644437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B7B47D-1C47-D008-C1D5-55FFCEBF32A2}"/>
              </a:ext>
            </a:extLst>
          </p:cNvPr>
          <p:cNvSpPr/>
          <p:nvPr/>
        </p:nvSpPr>
        <p:spPr>
          <a:xfrm>
            <a:off x="276224" y="942975"/>
            <a:ext cx="3329085" cy="5644437"/>
          </a:xfrm>
          <a:prstGeom prst="roundRect">
            <a:avLst>
              <a:gd name="adj" fmla="val 24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0824AA-1741-0C34-9AA8-5F8B56C4A485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6" name="Picture 5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7F9DA3B7-2CB1-73F2-495F-4BC4BAF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09978-9B62-EC69-2938-3019165BDFC7}"/>
              </a:ext>
            </a:extLst>
          </p:cNvPr>
          <p:cNvSpPr/>
          <p:nvPr/>
        </p:nvSpPr>
        <p:spPr>
          <a:xfrm>
            <a:off x="5525132" y="1630392"/>
            <a:ext cx="6373392" cy="4957021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B7B47D-1C47-D008-C1D5-55FFCEBF32A2}"/>
              </a:ext>
            </a:extLst>
          </p:cNvPr>
          <p:cNvSpPr/>
          <p:nvPr/>
        </p:nvSpPr>
        <p:spPr>
          <a:xfrm>
            <a:off x="276224" y="942975"/>
            <a:ext cx="4989936" cy="5644437"/>
          </a:xfrm>
          <a:prstGeom prst="roundRect">
            <a:avLst>
              <a:gd name="adj" fmla="val 24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0824AA-1741-0C34-9AA8-5F8B56C4A485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6" name="Picture 5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7F9DA3B7-2CB1-73F2-495F-4BC4BAF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9FA84-1246-A5E5-6B84-56E04EFA4105}"/>
              </a:ext>
            </a:extLst>
          </p:cNvPr>
          <p:cNvSpPr/>
          <p:nvPr/>
        </p:nvSpPr>
        <p:spPr>
          <a:xfrm>
            <a:off x="5525132" y="942975"/>
            <a:ext cx="6373392" cy="465947"/>
          </a:xfrm>
          <a:prstGeom prst="roundRect">
            <a:avLst>
              <a:gd name="adj" fmla="val 20679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617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09978-9B62-EC69-2938-3019165BDFC7}"/>
              </a:ext>
            </a:extLst>
          </p:cNvPr>
          <p:cNvSpPr/>
          <p:nvPr/>
        </p:nvSpPr>
        <p:spPr>
          <a:xfrm>
            <a:off x="6892684" y="942976"/>
            <a:ext cx="5005839" cy="5644438"/>
          </a:xfrm>
          <a:prstGeom prst="roundRect">
            <a:avLst>
              <a:gd name="adj" fmla="val 1586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B7B47D-1C47-D008-C1D5-55FFCEBF32A2}"/>
              </a:ext>
            </a:extLst>
          </p:cNvPr>
          <p:cNvSpPr/>
          <p:nvPr/>
        </p:nvSpPr>
        <p:spPr>
          <a:xfrm>
            <a:off x="276224" y="942975"/>
            <a:ext cx="6340236" cy="5644437"/>
          </a:xfrm>
          <a:prstGeom prst="roundRect">
            <a:avLst>
              <a:gd name="adj" fmla="val 24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0824AA-1741-0C34-9AA8-5F8B56C4A485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6" name="Picture 5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7F9DA3B7-2CB1-73F2-495F-4BC4BAF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0ECD-A13C-1F12-AB4A-3797F16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3AD1E-470A-2A51-F3E0-B61DAD077C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41E10"/>
              </a:gs>
              <a:gs pos="98000">
                <a:srgbClr val="F1F4FC"/>
              </a:gs>
              <a:gs pos="84000">
                <a:srgbClr val="D1D4DD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B7B47D-1C47-D008-C1D5-55FFCEBF32A2}"/>
              </a:ext>
            </a:extLst>
          </p:cNvPr>
          <p:cNvSpPr/>
          <p:nvPr/>
        </p:nvSpPr>
        <p:spPr>
          <a:xfrm>
            <a:off x="276224" y="1362075"/>
            <a:ext cx="11553826" cy="5225337"/>
          </a:xfrm>
          <a:prstGeom prst="roundRect">
            <a:avLst>
              <a:gd name="adj" fmla="val 2477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0824AA-1741-0C34-9AA8-5F8B56C4A485}"/>
              </a:ext>
            </a:extLst>
          </p:cNvPr>
          <p:cNvSpPr/>
          <p:nvPr/>
        </p:nvSpPr>
        <p:spPr>
          <a:xfrm>
            <a:off x="1566407" y="-460474"/>
            <a:ext cx="8555603" cy="985261"/>
          </a:xfrm>
          <a:prstGeom prst="roundRect">
            <a:avLst>
              <a:gd name="adj" fmla="val 37088"/>
            </a:avLst>
          </a:prstGeom>
          <a:gradFill>
            <a:gsLst>
              <a:gs pos="0">
                <a:srgbClr val="741E10"/>
              </a:gs>
              <a:gs pos="0">
                <a:srgbClr val="F1F4FC"/>
              </a:gs>
              <a:gs pos="69000">
                <a:srgbClr val="D1D4DD"/>
              </a:gs>
            </a:gsLst>
            <a:path path="circle">
              <a:fillToRect l="100000" t="100000"/>
            </a:path>
          </a:gradFill>
          <a:ln w="0" cap="flat">
            <a:noFill/>
            <a:prstDash val="solid"/>
            <a:miter/>
          </a:ln>
          <a:effectLst>
            <a:outerShdw blurRad="50800" dist="25400" dir="16200000" rotWithShape="0">
              <a:srgbClr val="949498">
                <a:alpha val="40000"/>
              </a:srgb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pic>
        <p:nvPicPr>
          <p:cNvPr id="6" name="Picture 5" descr="A logo of a military company&#10;&#10;Description automatically generated with medium confidence">
            <a:extLst>
              <a:ext uri="{FF2B5EF4-FFF2-40B4-BE49-F238E27FC236}">
                <a16:creationId xmlns:a16="http://schemas.microsoft.com/office/drawing/2014/main" id="{7F9DA3B7-2CB1-73F2-495F-4BC4BAF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1" y="112765"/>
            <a:ext cx="677228" cy="67722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D041C-E973-4B67-8193-E72A55109A0A}"/>
              </a:ext>
            </a:extLst>
          </p:cNvPr>
          <p:cNvSpPr/>
          <p:nvPr/>
        </p:nvSpPr>
        <p:spPr>
          <a:xfrm>
            <a:off x="8953500" y="902758"/>
            <a:ext cx="2876550" cy="637593"/>
          </a:xfrm>
          <a:prstGeom prst="roundRect">
            <a:avLst>
              <a:gd name="adj" fmla="val 15922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C0B57-4E79-7354-459C-C77ECA2AE435}"/>
              </a:ext>
            </a:extLst>
          </p:cNvPr>
          <p:cNvSpPr/>
          <p:nvPr/>
        </p:nvSpPr>
        <p:spPr>
          <a:xfrm>
            <a:off x="5781675" y="902757"/>
            <a:ext cx="2876550" cy="637593"/>
          </a:xfrm>
          <a:prstGeom prst="roundRect">
            <a:avLst>
              <a:gd name="adj" fmla="val 15922"/>
            </a:avLst>
          </a:prstGeom>
          <a:solidFill>
            <a:schemeClr val="bg1"/>
          </a:solidFill>
          <a:ln w="0" cap="flat">
            <a:noFill/>
            <a:prstDash val="solid"/>
            <a:miter/>
          </a:ln>
          <a:effectLst>
            <a:outerShdw blurRad="50800" dist="38100" dir="2700000" algn="tl" rotWithShape="0">
              <a:schemeClr val="bg1">
                <a:alpha val="24000"/>
              </a:schemeClr>
            </a:outerShdw>
          </a:effectLst>
        </p:spPr>
        <p:txBody>
          <a:bodyPr rtlCol="0" anchor="ctr"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263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DataTraining@NETORG5136267.onmicrosoft.com</Manager>
  <Company>DataTraining.io</Company>
  <LinksUpToDate>false</LinksUpToDate>
  <SharedDoc>false</SharedDoc>
  <HyperlinkBase>https://datatraining.io/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Dark Mint</dc:subject>
  <dc:creator>Anna Partyka</dc:creator>
  <dc:description>Enjoy!</dc:description>
  <cp:lastModifiedBy>Shaher EL-Kholy</cp:lastModifiedBy>
  <cp:revision>266</cp:revision>
  <dcterms:created xsi:type="dcterms:W3CDTF">2023-12-19T22:02:34Z</dcterms:created>
  <dcterms:modified xsi:type="dcterms:W3CDTF">2024-09-29T11:58:57Z</dcterms:modified>
  <cp:category>Background Template</cp:category>
  <cp:contentStatus>Final</cp:contentStatus>
</cp:coreProperties>
</file>