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8"/>
  </p:notesMasterIdLst>
  <p:sldIdLst>
    <p:sldId id="1001" r:id="rId2"/>
    <p:sldId id="1002" r:id="rId3"/>
    <p:sldId id="1003" r:id="rId4"/>
    <p:sldId id="1004" r:id="rId5"/>
    <p:sldId id="1005" r:id="rId6"/>
    <p:sldId id="1006" r:id="rId7"/>
    <p:sldId id="1007" r:id="rId8"/>
    <p:sldId id="1008" r:id="rId9"/>
    <p:sldId id="1009" r:id="rId10"/>
    <p:sldId id="1010" r:id="rId11"/>
    <p:sldId id="1011" r:id="rId12"/>
    <p:sldId id="1012" r:id="rId13"/>
    <p:sldId id="1013" r:id="rId14"/>
    <p:sldId id="1014" r:id="rId15"/>
    <p:sldId id="1015" r:id="rId16"/>
    <p:sldId id="1016" r:id="rId17"/>
    <p:sldId id="1017" r:id="rId18"/>
    <p:sldId id="1018" r:id="rId19"/>
    <p:sldId id="1019" r:id="rId20"/>
    <p:sldId id="1020" r:id="rId21"/>
    <p:sldId id="1021" r:id="rId22"/>
    <p:sldId id="1022" r:id="rId23"/>
    <p:sldId id="1023" r:id="rId24"/>
    <p:sldId id="1024" r:id="rId25"/>
    <p:sldId id="1025" r:id="rId26"/>
    <p:sldId id="1026" r:id="rId27"/>
    <p:sldId id="1027" r:id="rId28"/>
    <p:sldId id="1033" r:id="rId29"/>
    <p:sldId id="1028" r:id="rId30"/>
    <p:sldId id="1029" r:id="rId31"/>
    <p:sldId id="1030" r:id="rId32"/>
    <p:sldId id="1031" r:id="rId33"/>
    <p:sldId id="1037" r:id="rId34"/>
    <p:sldId id="1032" r:id="rId35"/>
    <p:sldId id="1034" r:id="rId36"/>
    <p:sldId id="1036" r:id="rId37"/>
    <p:sldId id="1035" r:id="rId38"/>
    <p:sldId id="1038" r:id="rId39"/>
    <p:sldId id="1039" r:id="rId40"/>
    <p:sldId id="1040" r:id="rId41"/>
    <p:sldId id="1041" r:id="rId42"/>
    <p:sldId id="1042" r:id="rId43"/>
    <p:sldId id="1043" r:id="rId44"/>
    <p:sldId id="1044" r:id="rId45"/>
    <p:sldId id="1045" r:id="rId46"/>
    <p:sldId id="1047" r:id="rId47"/>
    <p:sldId id="1048" r:id="rId48"/>
    <p:sldId id="1049" r:id="rId49"/>
    <p:sldId id="1050" r:id="rId50"/>
    <p:sldId id="1051" r:id="rId51"/>
    <p:sldId id="1052" r:id="rId52"/>
    <p:sldId id="1053" r:id="rId53"/>
    <p:sldId id="1054" r:id="rId54"/>
    <p:sldId id="1055" r:id="rId55"/>
    <p:sldId id="1056" r:id="rId56"/>
    <p:sldId id="92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ama Sohrab" initials="OS" lastIdx="1" clrIdx="0">
    <p:extLst>
      <p:ext uri="{19B8F6BF-5375-455C-9EA6-DF929625EA0E}">
        <p15:presenceInfo xmlns:p15="http://schemas.microsoft.com/office/powerpoint/2012/main" userId="Osama Sohr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996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10:19:5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33369 698 0</inkml:trace>
  <inkml:trace contextRef="#ctx0" brushRef="#br0" timeOffset="31.1932">33369 698 0</inkml:trace>
  <inkml:trace contextRef="#ctx0" brushRef="#br0" timeOffset="345.6228">33369 698 0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24BC-7C92-4DBE-AA11-837AFB36CC6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8CE6-3B5E-45A6-BD12-1747A1AD1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0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4F3-CA3A-49AE-9097-FCCC316D2F02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E0-97AA-4156-8157-B5634104FE56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63F-B0A0-4D7F-9F91-6C92BFF62F4E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43F7-A4E1-4CA5-B96D-5C7465A6842E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3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B1C-F7D9-467F-85C8-EA3BDA4A8AAF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F4A5-3746-4B83-A234-29081F124231}" type="datetime1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732-D77F-4231-B3BE-7E8F8C523935}" type="datetime1">
              <a:rPr lang="en-AU" smtClean="0"/>
              <a:t>4/11/2020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12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B9B-5346-47E2-BEA7-BE90103BFDE2}" type="datetime1">
              <a:rPr lang="en-AU" smtClean="0"/>
              <a:t>4/11/2020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DB85-68D7-4E95-B39A-F1C75C979360}" type="datetime1">
              <a:rPr lang="en-AU" smtClean="0"/>
              <a:t>4/11/2020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AFD7B-6619-4099-9070-21A59E5B9D8B}" type="datetime1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863-70A2-4BED-9E81-E174E72D7882}" type="datetime1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5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EE25-7A4A-470A-8E5D-9F7D63BFC9F0}" type="datetime1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83" y="0"/>
            <a:ext cx="71437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3" y="1277485"/>
            <a:ext cx="8063563" cy="2970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26" y="4248170"/>
            <a:ext cx="2795220" cy="20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5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2" y="246560"/>
            <a:ext cx="9192716" cy="1852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2" y="2409652"/>
            <a:ext cx="10220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0" y="0"/>
            <a:ext cx="400050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907" y="0"/>
            <a:ext cx="2143125" cy="444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29" y="2251915"/>
            <a:ext cx="2743200" cy="30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00" y="749720"/>
            <a:ext cx="7191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0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5" y="246961"/>
            <a:ext cx="8783026" cy="256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23" y="1741526"/>
            <a:ext cx="29337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53942"/>
            <a:ext cx="5806036" cy="760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2" y="1039231"/>
            <a:ext cx="5666436" cy="82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989" y="1596980"/>
            <a:ext cx="2851565" cy="3442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851" y="2413112"/>
            <a:ext cx="4266678" cy="21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7" y="0"/>
            <a:ext cx="4021821" cy="634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63" y="634394"/>
            <a:ext cx="8631999" cy="3883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8" y="4518201"/>
            <a:ext cx="9726718" cy="14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84" y="282194"/>
            <a:ext cx="475297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7" y="2404861"/>
            <a:ext cx="5816489" cy="2139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49" y="2518959"/>
            <a:ext cx="3898834" cy="2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4" y="172589"/>
            <a:ext cx="9320384" cy="245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14" y="2746284"/>
            <a:ext cx="4203275" cy="31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9" y="217934"/>
            <a:ext cx="10309491" cy="266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06" y="2653853"/>
            <a:ext cx="3840152" cy="32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1" y="116378"/>
            <a:ext cx="9881259" cy="102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4" y="1238317"/>
            <a:ext cx="10172166" cy="1994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595" y="1725188"/>
            <a:ext cx="4260694" cy="31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12" y="96056"/>
            <a:ext cx="2310425" cy="522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2" y="832631"/>
            <a:ext cx="4933230" cy="73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95" y="940158"/>
            <a:ext cx="3717790" cy="3621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196" y="1785667"/>
            <a:ext cx="3929977" cy="31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8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34" y="39894"/>
            <a:ext cx="486727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75" y="623754"/>
            <a:ext cx="9024468" cy="71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63" y="1394626"/>
            <a:ext cx="23717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71" y="1861606"/>
            <a:ext cx="9871075" cy="31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52" y="2250203"/>
            <a:ext cx="7107240" cy="261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539" y="2582851"/>
            <a:ext cx="2200275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0239" y="2897476"/>
            <a:ext cx="2895600" cy="1971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652" y="2897476"/>
            <a:ext cx="5597369" cy="329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49" y="3337217"/>
            <a:ext cx="5989955" cy="274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9914" y="3722575"/>
            <a:ext cx="3105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5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0" y="114030"/>
            <a:ext cx="9799012" cy="2751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32" y="2640168"/>
            <a:ext cx="3801213" cy="34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3" y="106374"/>
            <a:ext cx="8936999" cy="247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579799"/>
            <a:ext cx="3812146" cy="35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7" y="163199"/>
            <a:ext cx="10567148" cy="2064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8" y="2562962"/>
            <a:ext cx="11037381" cy="31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5" y="359467"/>
            <a:ext cx="101822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7" y="3097906"/>
            <a:ext cx="5801056" cy="739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69" y="2712142"/>
            <a:ext cx="3096745" cy="33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2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5" y="249528"/>
            <a:ext cx="10032031" cy="53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32" y="319624"/>
            <a:ext cx="4257272" cy="382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611" y="4829577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Ex. 2.2</a:t>
            </a:r>
            <a:r>
              <a:rPr lang="en-US" sz="3600" dirty="0" smtClean="0">
                <a:solidFill>
                  <a:srgbClr val="FF0000"/>
                </a:solidFill>
              </a:rPr>
              <a:t>:  8, 9,11-14, 23-28, 31-44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1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36" y="21860"/>
            <a:ext cx="7567074" cy="738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7" y="760451"/>
            <a:ext cx="10373691" cy="55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22" y="807332"/>
            <a:ext cx="9725930" cy="1002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2" y="1809871"/>
            <a:ext cx="9664800" cy="1010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22" y="3061067"/>
            <a:ext cx="9245220" cy="1273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" y="4515081"/>
            <a:ext cx="11130046" cy="1764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49" y="111902"/>
            <a:ext cx="9794803" cy="8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9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98" y="232558"/>
            <a:ext cx="9249395" cy="173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23" y="2118574"/>
            <a:ext cx="3978901" cy="33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6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4" y="298830"/>
            <a:ext cx="8218073" cy="1478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84" y="2571348"/>
            <a:ext cx="11218702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15" y="146948"/>
            <a:ext cx="7587474" cy="587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42603"/>
            <a:ext cx="3112065" cy="2092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" y="1543277"/>
            <a:ext cx="7608195" cy="2320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458" y="3049893"/>
            <a:ext cx="19050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258" y="3049893"/>
            <a:ext cx="19812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37" y="1020842"/>
            <a:ext cx="1495425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662" y="4736270"/>
            <a:ext cx="354330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63" y="4355267"/>
            <a:ext cx="1565326" cy="2471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289" y="4319375"/>
            <a:ext cx="3275791" cy="3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2" y="-118795"/>
            <a:ext cx="5284990" cy="125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3" y="1133341"/>
            <a:ext cx="10375568" cy="1356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9" y="2854683"/>
            <a:ext cx="7700611" cy="167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483" y="2605489"/>
            <a:ext cx="2851950" cy="26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6" y="96257"/>
            <a:ext cx="5437030" cy="93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6" y="2743549"/>
            <a:ext cx="5035213" cy="78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76" y="1292386"/>
            <a:ext cx="4453290" cy="1056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03" y="3996569"/>
            <a:ext cx="5059375" cy="749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403" y="1341681"/>
            <a:ext cx="3200079" cy="2040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2576" y="3489497"/>
            <a:ext cx="4295763" cy="22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19" y="1034067"/>
            <a:ext cx="3719115" cy="239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5" y="287092"/>
            <a:ext cx="6449120" cy="172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" y="3076927"/>
            <a:ext cx="2961414" cy="1320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47" y="2640414"/>
            <a:ext cx="3179937" cy="495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47" y="4368118"/>
            <a:ext cx="5037654" cy="18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5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69" y="294537"/>
            <a:ext cx="7914594" cy="39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7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87" y="1409835"/>
            <a:ext cx="4244575" cy="4361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" y="0"/>
            <a:ext cx="10449365" cy="1409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941" y="2066348"/>
            <a:ext cx="7045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: </a:t>
            </a:r>
            <a:r>
              <a:rPr lang="en-US" sz="2000" b="1" dirty="0" smtClean="0"/>
              <a:t>In general when x approaches to integer then </a:t>
            </a:r>
            <a:r>
              <a:rPr lang="en-US" sz="2000" b="1" dirty="0" err="1" smtClean="0"/>
              <a:t>lim</a:t>
            </a:r>
            <a:r>
              <a:rPr lang="en-US" sz="2000" b="1" dirty="0" smtClean="0"/>
              <a:t> of GIF  does not exist. The </a:t>
            </a:r>
            <a:r>
              <a:rPr lang="en-US" sz="2000" b="1" dirty="0" err="1" smtClean="0"/>
              <a:t>lim</a:t>
            </a:r>
            <a:r>
              <a:rPr lang="en-US" sz="2000" b="1" dirty="0" smtClean="0"/>
              <a:t> exists when x approaches to non-</a:t>
            </a:r>
            <a:r>
              <a:rPr lang="en-US" sz="2000" b="1" dirty="0" err="1" smtClean="0"/>
              <a:t>interger</a:t>
            </a:r>
            <a:r>
              <a:rPr lang="en-US" sz="2000" b="1" dirty="0" smtClean="0"/>
              <a:t> values like  0.1 , 2.3 </a:t>
            </a:r>
            <a:r>
              <a:rPr lang="en-US" sz="2000" b="1" dirty="0" err="1" smtClean="0"/>
              <a:t>etc</a:t>
            </a:r>
            <a:r>
              <a:rPr lang="en-US" sz="2000" b="1" dirty="0" smtClean="0"/>
              <a:t> 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812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6" y="76305"/>
            <a:ext cx="8847877" cy="199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6" y="2066690"/>
            <a:ext cx="7908640" cy="2408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66" y="2435004"/>
            <a:ext cx="3619473" cy="21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7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79" y="0"/>
            <a:ext cx="4345424" cy="402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2" y="637969"/>
            <a:ext cx="5118580" cy="605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18" y="4029915"/>
            <a:ext cx="2705714" cy="709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11" y="4829577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1-31</a:t>
            </a:r>
            <a:r>
              <a:rPr lang="en-US" sz="3600" smtClean="0">
                <a:solidFill>
                  <a:srgbClr val="FF0000"/>
                </a:solidFill>
              </a:rPr>
              <a:t>, 36-46, 47</a:t>
            </a:r>
            <a:r>
              <a:rPr lang="en-US" sz="3600" dirty="0" smtClean="0">
                <a:solidFill>
                  <a:srgbClr val="FF0000"/>
                </a:solidFill>
              </a:rPr>
              <a:t>, 49, 50, 51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69" y="115305"/>
            <a:ext cx="2699733" cy="850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5" y="965721"/>
            <a:ext cx="10325637" cy="1510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812" y="2476120"/>
            <a:ext cx="4167031" cy="3606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58" y="2853701"/>
            <a:ext cx="5259446" cy="22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9" y="288307"/>
            <a:ext cx="9876888" cy="239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75" y="3006809"/>
            <a:ext cx="11095883" cy="1181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5" y="4557608"/>
            <a:ext cx="10610130" cy="13699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3805" y="4557608"/>
            <a:ext cx="476519" cy="36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3804" y="3029638"/>
            <a:ext cx="476519" cy="36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3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6" y="122885"/>
            <a:ext cx="10671291" cy="79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42" y="1204376"/>
            <a:ext cx="4860434" cy="38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84" y="194345"/>
            <a:ext cx="7983122" cy="900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84" y="1095164"/>
            <a:ext cx="10229850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778" y="2444628"/>
            <a:ext cx="212407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909" y="3342459"/>
            <a:ext cx="1005840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8" y="4663232"/>
            <a:ext cx="2204191" cy="3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68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7" y="2622998"/>
            <a:ext cx="8381531" cy="3397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7" y="-1513"/>
            <a:ext cx="6573848" cy="1418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2170" y="1558320"/>
            <a:ext cx="523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Discuss the continuity of f(x).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7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0" y="377308"/>
            <a:ext cx="11719501" cy="2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7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10" y="273877"/>
            <a:ext cx="8992548" cy="2598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10" y="3031633"/>
            <a:ext cx="9312749" cy="1527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7" y="4772652"/>
            <a:ext cx="7229182" cy="8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3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6" y="166016"/>
            <a:ext cx="10613481" cy="2069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7" y="2235223"/>
            <a:ext cx="10467558" cy="958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833" y="3365680"/>
            <a:ext cx="3752178" cy="23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0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7" y="115774"/>
            <a:ext cx="10637294" cy="2662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7" y="3007686"/>
            <a:ext cx="11095887" cy="25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69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56" y="202103"/>
            <a:ext cx="5494657" cy="87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2" y="1179087"/>
            <a:ext cx="11065903" cy="2956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2" y="4395261"/>
            <a:ext cx="5123333" cy="9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1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0" y="279645"/>
            <a:ext cx="9040525" cy="1925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0" y="2180540"/>
            <a:ext cx="5104331" cy="995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87" y="3176507"/>
            <a:ext cx="10444028" cy="1329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72" y="4710951"/>
            <a:ext cx="7690296" cy="8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53" y="171919"/>
            <a:ext cx="2845091" cy="563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9267" y="850005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11-49, 71 and 72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224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96" y="141397"/>
            <a:ext cx="8333109" cy="65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96" y="1058213"/>
            <a:ext cx="9830057" cy="2316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87" y="3374264"/>
            <a:ext cx="4334009" cy="2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5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" y="94244"/>
            <a:ext cx="9966437" cy="238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74" y="2483549"/>
            <a:ext cx="4157049" cy="2366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9" y="4510222"/>
            <a:ext cx="6096474" cy="137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69" y="163589"/>
            <a:ext cx="2476500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05" y="574656"/>
            <a:ext cx="9726919" cy="1786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6" y="2476501"/>
            <a:ext cx="8277271" cy="971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1" y="3448280"/>
            <a:ext cx="9226322" cy="98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06" y="4535850"/>
            <a:ext cx="7990845" cy="991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856" y="1958459"/>
            <a:ext cx="2310336" cy="39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8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0" y="103030"/>
            <a:ext cx="9594317" cy="1827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7" y="2070481"/>
            <a:ext cx="9407682" cy="148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983" y="2581744"/>
            <a:ext cx="3238500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57" y="4460920"/>
            <a:ext cx="4452870" cy="652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6552" y="5256036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13-51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514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90" y="148644"/>
            <a:ext cx="5414989" cy="765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5" y="1372137"/>
            <a:ext cx="6465396" cy="9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3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86" y="141668"/>
            <a:ext cx="8691272" cy="10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7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175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534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620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56</a:t>
            </a:fld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545873" y="875211"/>
            <a:ext cx="11027818" cy="49769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8777" y="2090057"/>
            <a:ext cx="6191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The End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012840" y="2512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3480" y="241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5" y="155016"/>
            <a:ext cx="9264048" cy="4069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11" y="3525753"/>
            <a:ext cx="4105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3" y="150678"/>
            <a:ext cx="8867604" cy="1773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0" y="1890311"/>
            <a:ext cx="8858938" cy="3573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783" y="1037438"/>
            <a:ext cx="2835374" cy="225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944" y="3663832"/>
            <a:ext cx="2893766" cy="22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85" y="212419"/>
            <a:ext cx="329565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1" y="702900"/>
            <a:ext cx="8955738" cy="97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686" y="1463685"/>
            <a:ext cx="4552950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108" y="1673006"/>
            <a:ext cx="3000375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49" y="3962551"/>
            <a:ext cx="7836272" cy="18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6" y="82683"/>
            <a:ext cx="7872092" cy="290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46" y="3171709"/>
            <a:ext cx="6996859" cy="22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2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61853</TotalTime>
  <Words>124</Words>
  <Application>Microsoft Office PowerPoint</Application>
  <PresentationFormat>Widescreen</PresentationFormat>
  <Paragraphs>63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Osama Sohrab</dc:creator>
  <cp:lastModifiedBy>Ikramullah</cp:lastModifiedBy>
  <cp:revision>1489</cp:revision>
  <dcterms:created xsi:type="dcterms:W3CDTF">2017-11-23T06:01:10Z</dcterms:created>
  <dcterms:modified xsi:type="dcterms:W3CDTF">2020-11-05T04:17:47Z</dcterms:modified>
</cp:coreProperties>
</file>