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56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68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0FEF72-1250-4ED4-B062-BFC743057D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538A7F-F390-4F15-B223-D5061D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TELEPHONE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 telephone invention in  </a:t>
            </a:r>
            <a:r>
              <a:rPr lang="en-US" dirty="0" err="1" smtClean="0"/>
              <a:t>feb</a:t>
            </a:r>
            <a:r>
              <a:rPr lang="en-US" dirty="0" smtClean="0"/>
              <a:t>, 14 ,1876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Who invented the telephone</a:t>
            </a:r>
            <a:endParaRPr lang="en-US" dirty="0" smtClean="0"/>
          </a:p>
          <a:p>
            <a:r>
              <a:rPr lang="en-US" dirty="0" smtClean="0"/>
              <a:t>History  of telephone</a:t>
            </a:r>
          </a:p>
          <a:p>
            <a:r>
              <a:rPr lang="en-US" dirty="0" smtClean="0"/>
              <a:t> MOBILE </a:t>
            </a:r>
            <a:r>
              <a:rPr lang="en-US" dirty="0" smtClean="0"/>
              <a:t>PHONE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 mobile phone invention in  </a:t>
            </a:r>
            <a:r>
              <a:rPr lang="en-US" dirty="0" err="1" smtClean="0"/>
              <a:t>april</a:t>
            </a:r>
            <a:r>
              <a:rPr lang="en-US" dirty="0" smtClean="0"/>
              <a:t> 3,1973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Who invented mobile phone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mobile phones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source </a:t>
            </a:r>
            <a:r>
              <a:rPr lang="en-US" dirty="0" smtClean="0"/>
              <a:t>of communication</a:t>
            </a:r>
            <a:endParaRPr lang="en-US" dirty="0"/>
          </a:p>
          <a:p>
            <a:r>
              <a:rPr lang="en-US" dirty="0" smtClean="0"/>
              <a:t>Most important source of communication when you are away from your home</a:t>
            </a:r>
          </a:p>
          <a:p>
            <a:r>
              <a:rPr lang="en-US" dirty="0" smtClean="0"/>
              <a:t>Elsewhere over earth you can communicate with your loved </a:t>
            </a:r>
            <a:r>
              <a:rPr lang="en-US" dirty="0" smtClean="0"/>
              <a:t>ones</a:t>
            </a:r>
          </a:p>
          <a:p>
            <a:r>
              <a:rPr lang="en-US" dirty="0" smtClean="0"/>
              <a:t>Source of entertainment</a:t>
            </a:r>
          </a:p>
          <a:p>
            <a:r>
              <a:rPr lang="en-US" dirty="0" smtClean="0"/>
              <a:t>When you are alone you can spend your time easily</a:t>
            </a:r>
          </a:p>
          <a:p>
            <a:r>
              <a:rPr lang="en-US" dirty="0" smtClean="0"/>
              <a:t>Plays role in education and business</a:t>
            </a:r>
          </a:p>
          <a:p>
            <a:r>
              <a:rPr lang="en-US" dirty="0" smtClean="0"/>
              <a:t>Played vital role during covid-19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55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phones create significant distraction for people, there are 70,0000 drivers who will pick up their cell phone while in there vehicle for some reason during any given day.</a:t>
            </a:r>
          </a:p>
          <a:p>
            <a:r>
              <a:rPr lang="en-US" dirty="0" smtClean="0"/>
              <a:t>Cell phone batteries can be dangerous. Although Samsung galaxy note 7 is the most famous example of </a:t>
            </a:r>
            <a:r>
              <a:rPr lang="en-US" dirty="0" smtClean="0"/>
              <a:t>malfunctioni</a:t>
            </a:r>
            <a:r>
              <a:rPr lang="en-US" dirty="0" smtClean="0"/>
              <a:t>ng battery.</a:t>
            </a:r>
          </a:p>
          <a:p>
            <a:r>
              <a:rPr lang="en-US" dirty="0" smtClean="0"/>
              <a:t>It creates higher level of electronic wastes.</a:t>
            </a:r>
          </a:p>
          <a:p>
            <a:r>
              <a:rPr lang="en-US" dirty="0" smtClean="0"/>
              <a:t>It exposes people to the problem of cyberbullying more often.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credible  threat to your health from the mere use of this technology</a:t>
            </a:r>
          </a:p>
          <a:p>
            <a:r>
              <a:rPr lang="en-US" dirty="0" smtClean="0"/>
              <a:t>Problems begin to arise when someone begins to use their cell phones  irresponsibly</a:t>
            </a:r>
          </a:p>
          <a:p>
            <a:r>
              <a:rPr lang="en-US" dirty="0" smtClean="0"/>
              <a:t>Kids can even take </a:t>
            </a:r>
            <a:r>
              <a:rPr lang="en-US" dirty="0" err="1" smtClean="0"/>
              <a:t>adavantage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</TotalTime>
  <Words>195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Impact</vt:lpstr>
      <vt:lpstr>Wingdings</vt:lpstr>
      <vt:lpstr>Main Event</vt:lpstr>
      <vt:lpstr>MOBILE PHONE</vt:lpstr>
      <vt:lpstr>INTRODUCTION </vt:lpstr>
      <vt:lpstr>ADVANTAGES of mobile phones </vt:lpstr>
      <vt:lpstr>DISADVANTAGES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PHONE</dc:title>
  <dc:creator>Shaheryar Ashfaq</dc:creator>
  <cp:lastModifiedBy>Shaheryar Ashfaq</cp:lastModifiedBy>
  <cp:revision>7</cp:revision>
  <dcterms:created xsi:type="dcterms:W3CDTF">2020-11-04T03:26:17Z</dcterms:created>
  <dcterms:modified xsi:type="dcterms:W3CDTF">2020-11-03T23:34:17Z</dcterms:modified>
</cp:coreProperties>
</file>