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16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22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0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96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0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38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413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8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590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8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896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233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57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69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52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0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A660D60-3114-4C2A-849B-EF2732A571C6}" type="datetimeFigureOut">
              <a:rPr lang="en-GB" smtClean="0"/>
              <a:t>04/11/2020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A804A1-2142-4E12-84BD-1E0F2FC3FA1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2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948" r:id="rId13"/>
    <p:sldLayoutId id="2147483949" r:id="rId14"/>
    <p:sldLayoutId id="2147483950" r:id="rId15"/>
    <p:sldLayoutId id="2147483951" r:id="rId16"/>
    <p:sldLayoutId id="2147483952" r:id="rId17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FDA1-43B5-4542-ACC3-9E2EA119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304799"/>
            <a:ext cx="11037454" cy="3197963"/>
          </a:xfrm>
        </p:spPr>
        <p:txBody>
          <a:bodyPr>
            <a:normAutofit/>
          </a:bodyPr>
          <a:lstStyle/>
          <a:p>
            <a:r>
              <a:rPr lang="en-GB" sz="12000" b="1" i="1" dirty="0" smtClean="0"/>
              <a:t>WORLD WAR II</a:t>
            </a:r>
            <a:endParaRPr lang="en-GB" sz="120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4385-6607-4D52-A9E6-7220A35E1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109234" y="3980873"/>
            <a:ext cx="10454691" cy="1657927"/>
          </a:xfrm>
        </p:spPr>
        <p:txBody>
          <a:bodyPr>
            <a:normAutofit/>
          </a:bodyPr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24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D781-C31C-48B3-9610-6EC3F701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/>
              <a:t>Introduction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8073-49A1-408E-9B77-EAF416C1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Most catastrophic war in history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Global war involving almost every country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Lasted from 1939 till </a:t>
            </a:r>
            <a:r>
              <a:rPr lang="en-GB" sz="3600" dirty="0" smtClean="0"/>
              <a:t>1945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 smtClean="0"/>
              <a:t> Allied  Vs Axis</a:t>
            </a:r>
            <a:endParaRPr lang="en-GB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51064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AD0-0964-4CC1-BB71-6EEDC80F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/>
              <a:t>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5653-6D43-4612-9258-25D0B3B0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Great depression in 1930s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Hitler’s rise to power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Fascism in Italy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Japanese expansion</a:t>
            </a:r>
          </a:p>
        </p:txBody>
      </p:sp>
    </p:spTree>
    <p:extLst>
      <p:ext uri="{BB962C8B-B14F-4D97-AF65-F5344CB8AC3E}">
        <p14:creationId xmlns:p14="http://schemas.microsoft.com/office/powerpoint/2010/main" val="1889686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C8AE-B4A7-496E-825C-5D96ECD0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/>
              <a:t>Major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1F18-85FE-4E4F-842C-3814E66E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German invasion </a:t>
            </a:r>
            <a:r>
              <a:rPr lang="en-GB" sz="3600"/>
              <a:t>of </a:t>
            </a:r>
            <a:r>
              <a:rPr lang="en-GB" sz="3600" smtClean="0"/>
              <a:t>Poland</a:t>
            </a:r>
            <a:endParaRPr lang="en-GB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Japan attacks Pearl </a:t>
            </a:r>
            <a:r>
              <a:rPr lang="en-GB" sz="3600" dirty="0" err="1"/>
              <a:t>Harbor</a:t>
            </a:r>
            <a:endParaRPr lang="en-GB" sz="3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Germany tries to invade Russia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Surrender of Germany and Japan</a:t>
            </a:r>
          </a:p>
        </p:txBody>
      </p:sp>
    </p:spTree>
    <p:extLst>
      <p:ext uri="{BB962C8B-B14F-4D97-AF65-F5344CB8AC3E}">
        <p14:creationId xmlns:p14="http://schemas.microsoft.com/office/powerpoint/2010/main" val="1221464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572F-9EF2-4389-A43E-23652049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F40D6-0A69-42B6-9CF7-BA229F54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Over 60 million lives lost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Creation of United Nations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Political integration in Europe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Soviet Union and USA became superpowers</a:t>
            </a:r>
          </a:p>
        </p:txBody>
      </p:sp>
    </p:spTree>
    <p:extLst>
      <p:ext uri="{BB962C8B-B14F-4D97-AF65-F5344CB8AC3E}">
        <p14:creationId xmlns:p14="http://schemas.microsoft.com/office/powerpoint/2010/main" val="366899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F098-6C67-432D-A4C3-97E82C95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7200" dirty="0"/>
              <a:t>Conclusion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5A1B-656D-4768-AB03-2DE8304A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Deadliest war in history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Caused by rise of fascist leaders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Led to major attempts at world peace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600" dirty="0"/>
              <a:t> Completely changed the world</a:t>
            </a:r>
          </a:p>
        </p:txBody>
      </p:sp>
    </p:spTree>
    <p:extLst>
      <p:ext uri="{BB962C8B-B14F-4D97-AF65-F5344CB8AC3E}">
        <p14:creationId xmlns:p14="http://schemas.microsoft.com/office/powerpoint/2010/main" val="2983630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FDA1-43B5-4542-ACC3-9E2EA1198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701" y="1176096"/>
            <a:ext cx="8825658" cy="2677648"/>
          </a:xfrm>
        </p:spPr>
        <p:txBody>
          <a:bodyPr>
            <a:normAutofit/>
          </a:bodyPr>
          <a:lstStyle/>
          <a:p>
            <a:r>
              <a:rPr lang="en-GB" sz="120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E4385-6607-4D52-A9E6-7220A35E1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5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28126" y="2603498"/>
            <a:ext cx="3141878" cy="576262"/>
          </a:xfrm>
        </p:spPr>
        <p:txBody>
          <a:bodyPr/>
          <a:lstStyle/>
          <a:p>
            <a:r>
              <a:rPr lang="en-US" dirty="0" smtClean="0"/>
              <a:t>	NAME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1228126" y="3179761"/>
            <a:ext cx="3141879" cy="2847293"/>
          </a:xfrm>
        </p:spPr>
        <p:txBody>
          <a:bodyPr/>
          <a:lstStyle/>
          <a:p>
            <a:r>
              <a:rPr lang="en-US" b="1" dirty="0" smtClean="0"/>
              <a:t>SHAHERYAR ASHFAQ</a:t>
            </a:r>
          </a:p>
          <a:p>
            <a:r>
              <a:rPr lang="en-US" b="1" dirty="0" smtClean="0"/>
              <a:t>ABDULLAH KHAN</a:t>
            </a:r>
          </a:p>
          <a:p>
            <a:r>
              <a:rPr lang="en-US" b="1" dirty="0" smtClean="0"/>
              <a:t>FAHAD KHAN</a:t>
            </a:r>
          </a:p>
          <a:p>
            <a:r>
              <a:rPr lang="en-US" b="1" dirty="0" smtClean="0"/>
              <a:t>MUHAMMAD AHMED</a:t>
            </a:r>
          </a:p>
          <a:p>
            <a:r>
              <a:rPr lang="en-US" b="1" dirty="0" smtClean="0"/>
              <a:t>CHANGEZ KHAN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5459582" y="2603498"/>
            <a:ext cx="3147009" cy="576262"/>
          </a:xfrm>
        </p:spPr>
        <p:txBody>
          <a:bodyPr/>
          <a:lstStyle/>
          <a:p>
            <a:r>
              <a:rPr lang="en-US" dirty="0" smtClean="0"/>
              <a:t>ROLL NO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6"/>
          </p:nvPr>
        </p:nvSpPr>
        <p:spPr>
          <a:xfrm>
            <a:off x="5879703" y="3179761"/>
            <a:ext cx="3147009" cy="2847293"/>
          </a:xfrm>
        </p:spPr>
        <p:txBody>
          <a:bodyPr/>
          <a:lstStyle/>
          <a:p>
            <a:r>
              <a:rPr lang="en-US" b="1" dirty="0" smtClean="0"/>
              <a:t>P20-0128</a:t>
            </a:r>
          </a:p>
          <a:p>
            <a:r>
              <a:rPr lang="en-US" b="1" dirty="0" smtClean="0"/>
              <a:t>P20-0100</a:t>
            </a:r>
          </a:p>
          <a:p>
            <a:r>
              <a:rPr lang="en-US" b="1" dirty="0" smtClean="0"/>
              <a:t>P20-0072</a:t>
            </a:r>
          </a:p>
          <a:p>
            <a:r>
              <a:rPr lang="en-US" b="1" dirty="0" smtClean="0"/>
              <a:t>P20-0033</a:t>
            </a:r>
          </a:p>
          <a:p>
            <a:r>
              <a:rPr lang="en-US" b="1" dirty="0" smtClean="0"/>
              <a:t>P20-0O01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 flipH="1">
            <a:off x="11333479" y="2603500"/>
            <a:ext cx="45719" cy="576263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2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142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WORLD WAR II</vt:lpstr>
      <vt:lpstr>Introduction</vt:lpstr>
      <vt:lpstr>Causes</vt:lpstr>
      <vt:lpstr>Major Events</vt:lpstr>
      <vt:lpstr>Outcomes</vt:lpstr>
      <vt:lpstr>Conclusion</vt:lpstr>
      <vt:lpstr>Questions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War II</dc:title>
  <dc:creator>Changez Khan</dc:creator>
  <cp:lastModifiedBy>Shaheryar Ashfaq</cp:lastModifiedBy>
  <cp:revision>110</cp:revision>
  <dcterms:created xsi:type="dcterms:W3CDTF">2020-10-30T07:05:00Z</dcterms:created>
  <dcterms:modified xsi:type="dcterms:W3CDTF">2020-11-03T23:58:15Z</dcterms:modified>
</cp:coreProperties>
</file>