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04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87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3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1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34FD0D-9B20-45C5-909C-23D5188C6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9094F5-9C37-4B39-B405-75411AC4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Technology, The best or worst thing for education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ShaHERYAR</a:t>
            </a:r>
            <a:r>
              <a:rPr lang="en-US" dirty="0" smtClean="0"/>
              <a:t> ASHFAQ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INSGHTS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THUMBS UP				</a:t>
            </a:r>
            <a:r>
              <a:rPr lang="en-US" dirty="0" smtClean="0">
                <a:solidFill>
                  <a:srgbClr val="FF0000"/>
                </a:solidFill>
              </a:rPr>
              <a:t>60%</a:t>
            </a:r>
          </a:p>
          <a:p>
            <a:r>
              <a:rPr lang="en-US" dirty="0" smtClean="0"/>
              <a:t>THUMBS DOWN				</a:t>
            </a:r>
            <a:r>
              <a:rPr lang="en-US" dirty="0" smtClean="0">
                <a:solidFill>
                  <a:srgbClr val="FF0000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1887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see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7885085"/>
              </p:ext>
            </p:extLst>
          </p:nvPr>
        </p:nvGraphicFramePr>
        <p:xfrm>
          <a:off x="685800" y="2063750"/>
          <a:ext cx="10394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475">
                  <a:extLst>
                    <a:ext uri="{9D8B030D-6E8A-4147-A177-3AD203B41FA5}">
                      <a16:colId xmlns:a16="http://schemas.microsoft.com/office/drawing/2014/main" val="2454774598"/>
                    </a:ext>
                  </a:extLst>
                </a:gridCol>
                <a:gridCol w="5197475">
                  <a:extLst>
                    <a:ext uri="{9D8B030D-6E8A-4147-A177-3AD203B41FA5}">
                      <a16:colId xmlns:a16="http://schemas.microsoft.com/office/drawing/2014/main" val="770625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GOOD STUDENTS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BAD STUDENTS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1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NETFLIX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INSIGHTING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TIKTOK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9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CHECK REFRENCE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4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6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Googling it didn’t help</a:t>
            </a:r>
          </a:p>
          <a:p>
            <a:r>
              <a:rPr lang="en-US" dirty="0" smtClean="0"/>
              <a:t>IT’S A DEBATEABLE TOPIC</a:t>
            </a:r>
          </a:p>
          <a:p>
            <a:r>
              <a:rPr lang="en-US" dirty="0" smtClean="0"/>
              <a:t>MANY ARTICLE IN FAVOR AND AGAINST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IS DANGEROUS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CYBER BULLYING</a:t>
            </a:r>
          </a:p>
          <a:p>
            <a:r>
              <a:rPr lang="en-US" dirty="0" smtClean="0"/>
              <a:t>CAN CHANGE PERSON FROM ACTIVE TO LAZY </a:t>
            </a:r>
          </a:p>
          <a:p>
            <a:r>
              <a:rPr lang="en-US" dirty="0" smtClean="0"/>
              <a:t>ACADEMIC DISHONESTY</a:t>
            </a:r>
          </a:p>
          <a:p>
            <a:r>
              <a:rPr lang="en-US" dirty="0" smtClean="0"/>
              <a:t>EASY TO CHEAT</a:t>
            </a:r>
          </a:p>
          <a:p>
            <a:r>
              <a:rPr lang="en-US" dirty="0" smtClean="0"/>
              <a:t>ADDICTION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CAN BE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ADVANCE LEARNING</a:t>
            </a:r>
          </a:p>
          <a:p>
            <a:r>
              <a:rPr lang="en-US" dirty="0" smtClean="0"/>
              <a:t>VAST RESERVIOR OF KNOWLEDGE</a:t>
            </a:r>
          </a:p>
          <a:p>
            <a:r>
              <a:rPr lang="en-US" dirty="0" smtClean="0"/>
              <a:t>EVERY THING ACCESSABLE IN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 TECHNOLOGY NO PROBLEM</a:t>
            </a:r>
          </a:p>
          <a:p>
            <a:r>
              <a:rPr lang="en-US" dirty="0" smtClean="0"/>
              <a:t>STUDENTS GOING TO GET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TECHNOLOGY ISNT SLOWING DOWN</a:t>
            </a:r>
          </a:p>
          <a:p>
            <a:r>
              <a:rPr lang="en-US" dirty="0" smtClean="0"/>
              <a:t>ITS NOT GOING ANYWHERE</a:t>
            </a:r>
          </a:p>
          <a:p>
            <a:r>
              <a:rPr lang="en-US" dirty="0" smtClean="0"/>
              <a:t>2020 AND TECHNOLOGY</a:t>
            </a:r>
          </a:p>
          <a:p>
            <a:r>
              <a:rPr lang="en-US" dirty="0" smtClean="0"/>
              <a:t>GENERATION Z (2000 AND ABOVE)</a:t>
            </a:r>
          </a:p>
          <a:p>
            <a:r>
              <a:rPr lang="en-US" dirty="0" smtClean="0"/>
              <a:t>COMPLETE ACCESS TO THE WHOLE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193</TotalTime>
  <Words>115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Technology, The best or worst thing for education </vt:lpstr>
      <vt:lpstr>AUDIENCE INSGHTS </vt:lpstr>
      <vt:lpstr>What I see</vt:lpstr>
      <vt:lpstr>My research</vt:lpstr>
      <vt:lpstr>TECHNOLOGY IS DANGEROUS </vt:lpstr>
      <vt:lpstr>TECHNOLOGY CAN BE HELPFUL</vt:lpstr>
      <vt:lpstr>BANNING TECHNOLOGY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Technology, The best or worst thing for education </dc:title>
  <dc:creator>Shaheryar Ashfaq</dc:creator>
  <cp:lastModifiedBy>Shaheryar Ashfaq</cp:lastModifiedBy>
  <cp:revision>5</cp:revision>
  <dcterms:created xsi:type="dcterms:W3CDTF">2020-11-23T08:52:47Z</dcterms:created>
  <dcterms:modified xsi:type="dcterms:W3CDTF">2020-11-23T12:06:26Z</dcterms:modified>
</cp:coreProperties>
</file>