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572A-1B6E-4D61-86D3-28D361511B27}" type="datetimeFigureOut">
              <a:rPr lang="en-US" smtClean="0"/>
              <a:t>21-Apr-14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24A7-33C1-4AEC-A0AD-B4590F85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Constitution of 1956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Advantages:</a:t>
            </a:r>
          </a:p>
          <a:p>
            <a:r>
              <a:rPr lang="en-US" dirty="0" smtClean="0"/>
              <a:t>Second constituent assembly utilized the deliberations and work of the first assembly </a:t>
            </a:r>
          </a:p>
          <a:p>
            <a:r>
              <a:rPr lang="en-US" dirty="0" smtClean="0"/>
              <a:t>It did not appoint any new committee or sub committee</a:t>
            </a:r>
          </a:p>
          <a:p>
            <a:r>
              <a:rPr lang="en-US" dirty="0" smtClean="0"/>
              <a:t>Very little changes in the work of first assembly </a:t>
            </a:r>
          </a:p>
          <a:p>
            <a:r>
              <a:rPr lang="en-US" b="1" dirty="0" smtClean="0"/>
              <a:t>Difficulties:</a:t>
            </a:r>
          </a:p>
          <a:p>
            <a:r>
              <a:rPr lang="en-US" dirty="0" smtClean="0"/>
              <a:t>it had no party with clear cut majority </a:t>
            </a:r>
          </a:p>
          <a:p>
            <a:r>
              <a:rPr lang="en-US" dirty="0" smtClean="0"/>
              <a:t>Opponent elements in the coalition parties had absolutely different opinion over fundamental constitutional issues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Contentious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relation of state and religion</a:t>
            </a:r>
          </a:p>
          <a:p>
            <a:r>
              <a:rPr lang="en-US" b="1" dirty="0" smtClean="0"/>
              <a:t>Weak or strong center </a:t>
            </a:r>
          </a:p>
          <a:p>
            <a:r>
              <a:rPr lang="en-US" b="1" dirty="0" smtClean="0"/>
              <a:t>Joint or separate electorate system </a:t>
            </a:r>
          </a:p>
          <a:p>
            <a:r>
              <a:rPr lang="en-US" dirty="0" smtClean="0"/>
              <a:t>Various groups within the ruling coalition had quite divergent opinion</a:t>
            </a:r>
          </a:p>
          <a:p>
            <a:r>
              <a:rPr lang="en-US" dirty="0" smtClean="0"/>
              <a:t>Each group restored to </a:t>
            </a:r>
            <a:r>
              <a:rPr lang="en-US" dirty="0" smtClean="0"/>
              <a:t>pressure </a:t>
            </a:r>
            <a:r>
              <a:rPr lang="en-US" dirty="0" smtClean="0"/>
              <a:t>tactics </a:t>
            </a:r>
          </a:p>
          <a:p>
            <a:r>
              <a:rPr lang="en-US" dirty="0" smtClean="0"/>
              <a:t>Finally a weak, fragile and full of compromises constitution was adopted</a:t>
            </a:r>
          </a:p>
          <a:p>
            <a:r>
              <a:rPr lang="en-US" dirty="0" smtClean="0"/>
              <a:t>The draft constitution was published on January 8, 1956</a:t>
            </a:r>
          </a:p>
          <a:p>
            <a:r>
              <a:rPr lang="en-US" dirty="0" smtClean="0"/>
              <a:t>Consist of thirteen parts and 245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9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parts of constitution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 I territories of </a:t>
            </a:r>
            <a:r>
              <a:rPr lang="en-US" dirty="0" err="1" smtClean="0"/>
              <a:t>pakistan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Part ii fundamental rights</a:t>
            </a:r>
          </a:p>
          <a:p>
            <a:r>
              <a:rPr lang="en-US" dirty="0" smtClean="0"/>
              <a:t>Part iii directive principles of state policy</a:t>
            </a:r>
          </a:p>
          <a:p>
            <a:r>
              <a:rPr lang="en-US" dirty="0" smtClean="0"/>
              <a:t>Part iv federal government and its legislature </a:t>
            </a:r>
          </a:p>
          <a:p>
            <a:r>
              <a:rPr lang="en-US" dirty="0" smtClean="0"/>
              <a:t>Part v provinces and provincial governments</a:t>
            </a:r>
          </a:p>
          <a:p>
            <a:r>
              <a:rPr lang="en-US" dirty="0" smtClean="0"/>
              <a:t>Part vi relations between provinces and federation </a:t>
            </a:r>
          </a:p>
          <a:p>
            <a:r>
              <a:rPr lang="en-US" dirty="0" smtClean="0"/>
              <a:t>Part vii property, contracts and suits </a:t>
            </a:r>
          </a:p>
          <a:p>
            <a:r>
              <a:rPr lang="en-US" dirty="0" smtClean="0"/>
              <a:t>Part viii elections</a:t>
            </a:r>
          </a:p>
          <a:p>
            <a:r>
              <a:rPr lang="en-US" dirty="0" smtClean="0"/>
              <a:t>Part ix judiciary </a:t>
            </a:r>
          </a:p>
          <a:p>
            <a:r>
              <a:rPr lang="en-US" dirty="0" smtClean="0"/>
              <a:t>Part x services of </a:t>
            </a:r>
            <a:r>
              <a:rPr lang="en-US" dirty="0" err="1" smtClean="0"/>
              <a:t>pakistan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xi emergency provisions </a:t>
            </a:r>
          </a:p>
          <a:p>
            <a:r>
              <a:rPr lang="en-US" dirty="0" smtClean="0"/>
              <a:t>Part xii general provisions </a:t>
            </a:r>
          </a:p>
          <a:p>
            <a:r>
              <a:rPr lang="en-US" dirty="0" smtClean="0"/>
              <a:t>Part xiii temporary and transitional provisions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propsed</a:t>
            </a:r>
            <a:r>
              <a:rPr lang="en-US" dirty="0" smtClean="0"/>
              <a:t> draft was thoroughly discussed, many amendments were presented in it and </a:t>
            </a:r>
            <a:r>
              <a:rPr lang="en-US" dirty="0" err="1" smtClean="0"/>
              <a:t>finlly</a:t>
            </a:r>
            <a:r>
              <a:rPr lang="en-US" dirty="0" smtClean="0"/>
              <a:t> the assembly adopted it on 29 February 1956</a:t>
            </a:r>
          </a:p>
          <a:p>
            <a:r>
              <a:rPr lang="en-US" dirty="0" smtClean="0"/>
              <a:t>Pakistan was declared Islamic Republic of Pakistan and Act of 1935 was abandoned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of the constitution of 1956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constitution was implemented on March 23, 1956</a:t>
            </a:r>
          </a:p>
          <a:p>
            <a:r>
              <a:rPr lang="en-US" dirty="0" smtClean="0"/>
              <a:t>It had 234 articles, thirteen parts and six schedules </a:t>
            </a:r>
          </a:p>
          <a:p>
            <a:r>
              <a:rPr lang="en-US" dirty="0" smtClean="0"/>
              <a:t>Of six schedules, 1 dealt with election of the president </a:t>
            </a:r>
          </a:p>
          <a:p>
            <a:r>
              <a:rPr lang="en-US" dirty="0" smtClean="0"/>
              <a:t>Second oath and affirmations </a:t>
            </a:r>
          </a:p>
          <a:p>
            <a:r>
              <a:rPr lang="en-US" dirty="0" smtClean="0"/>
              <a:t>Third powers of the supreme court and remuneration of the judges </a:t>
            </a:r>
          </a:p>
          <a:p>
            <a:r>
              <a:rPr lang="en-US" dirty="0" smtClean="0"/>
              <a:t>Fourth remuneration and privileges of the president, speaker, </a:t>
            </a:r>
            <a:r>
              <a:rPr lang="en-US" dirty="0" err="1" smtClean="0"/>
              <a:t>dupty</a:t>
            </a:r>
            <a:r>
              <a:rPr lang="en-US" dirty="0" smtClean="0"/>
              <a:t> speaker of National Assembly and Pas, members of NA and Pas, and governors</a:t>
            </a:r>
          </a:p>
          <a:p>
            <a:r>
              <a:rPr lang="en-US" dirty="0" smtClean="0"/>
              <a:t>Fifth the lists of powers</a:t>
            </a:r>
          </a:p>
          <a:p>
            <a:r>
              <a:rPr lang="en-US" dirty="0" smtClean="0"/>
              <a:t>Sixth election of the first president of republic </a:t>
            </a:r>
          </a:p>
        </p:txBody>
      </p:sp>
    </p:spTree>
    <p:extLst>
      <p:ext uri="{BB962C8B-B14F-4D97-AF65-F5344CB8AC3E}">
        <p14:creationId xmlns:p14="http://schemas.microsoft.com/office/powerpoint/2010/main" val="3635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Fundamental Rights of the citizen</a:t>
            </a:r>
          </a:p>
          <a:p>
            <a:r>
              <a:rPr lang="en-US" dirty="0" smtClean="0"/>
              <a:t>2. directive principles of state policy </a:t>
            </a:r>
          </a:p>
          <a:p>
            <a:r>
              <a:rPr lang="en-US" dirty="0" smtClean="0"/>
              <a:t>3. parliamentary form of </a:t>
            </a:r>
            <a:r>
              <a:rPr lang="en-US" dirty="0" err="1" smtClean="0"/>
              <a:t>govt</a:t>
            </a:r>
            <a:endParaRPr lang="en-US" dirty="0" smtClean="0"/>
          </a:p>
          <a:p>
            <a:r>
              <a:rPr lang="en-US" dirty="0" smtClean="0"/>
              <a:t>4. the president and the cabinet</a:t>
            </a:r>
          </a:p>
          <a:p>
            <a:r>
              <a:rPr lang="en-US" dirty="0" smtClean="0"/>
              <a:t>5. Powers and functions of the president </a:t>
            </a:r>
          </a:p>
          <a:p>
            <a:r>
              <a:rPr lang="en-US" dirty="0" smtClean="0"/>
              <a:t>6. Federal </a:t>
            </a:r>
            <a:r>
              <a:rPr lang="en-US" dirty="0" err="1" smtClean="0"/>
              <a:t>Govt</a:t>
            </a:r>
            <a:endParaRPr lang="en-US" dirty="0" smtClean="0"/>
          </a:p>
          <a:p>
            <a:r>
              <a:rPr lang="en-US" dirty="0" smtClean="0"/>
              <a:t>7. federal legislature </a:t>
            </a:r>
          </a:p>
          <a:p>
            <a:r>
              <a:rPr lang="en-US" dirty="0" smtClean="0"/>
              <a:t>8. provincial </a:t>
            </a:r>
            <a:r>
              <a:rPr lang="en-US" dirty="0" err="1" smtClean="0"/>
              <a:t>govts</a:t>
            </a:r>
            <a:r>
              <a:rPr lang="en-US" dirty="0" smtClean="0"/>
              <a:t> and legislatures</a:t>
            </a:r>
          </a:p>
          <a:p>
            <a:r>
              <a:rPr lang="en-US" dirty="0" smtClean="0"/>
              <a:t>9.distribution of powers between </a:t>
            </a:r>
            <a:r>
              <a:rPr lang="en-US" dirty="0" err="1" smtClean="0"/>
              <a:t>centre</a:t>
            </a:r>
            <a:r>
              <a:rPr lang="en-US" dirty="0" smtClean="0"/>
              <a:t> and provinces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 judiciary </a:t>
            </a:r>
          </a:p>
          <a:p>
            <a:r>
              <a:rPr lang="en-US" dirty="0" smtClean="0"/>
              <a:t>11. </a:t>
            </a:r>
            <a:r>
              <a:rPr lang="en-US" dirty="0" err="1" smtClean="0"/>
              <a:t>islamic</a:t>
            </a:r>
            <a:r>
              <a:rPr lang="en-US" dirty="0" smtClean="0"/>
              <a:t> provisions </a:t>
            </a:r>
          </a:p>
          <a:p>
            <a:r>
              <a:rPr lang="en-US" dirty="0" smtClean="0"/>
              <a:t>12. </a:t>
            </a:r>
            <a:r>
              <a:rPr lang="en-US" smtClean="0"/>
              <a:t>emergency provisions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Constitution of 1956</vt:lpstr>
      <vt:lpstr>Making </vt:lpstr>
      <vt:lpstr>Contentious issues </vt:lpstr>
      <vt:lpstr>Different parts of constitution </vt:lpstr>
      <vt:lpstr>PowerPoint Presentation</vt:lpstr>
      <vt:lpstr>Salient Features of the constitution of 1956</vt:lpstr>
      <vt:lpstr>Features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 of 1956</dc:title>
  <dc:creator>DELL</dc:creator>
  <cp:lastModifiedBy>DELL</cp:lastModifiedBy>
  <cp:revision>9</cp:revision>
  <dcterms:created xsi:type="dcterms:W3CDTF">2014-04-20T17:20:42Z</dcterms:created>
  <dcterms:modified xsi:type="dcterms:W3CDTF">2014-04-21T07:02:50Z</dcterms:modified>
</cp:coreProperties>
</file>