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57" r:id="rId3"/>
    <p:sldId id="258" r:id="rId4"/>
    <p:sldId id="259" r:id="rId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19275D-6174-4216-98F7-0580E320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243553-778D-4F02-944D-E529480D85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1E26E5C-1DFD-4833-867C-6D6653800F34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94C514-492D-4177-9593-4B37C7F37E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8320C-DFCE-451E-96B7-B07A67B0CA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B3B940C-4D8F-4076-9BAE-A8E8E8FD7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36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0CA-B06A-4954-95FD-454F9C8A39B9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F87-63CD-4FCC-B4A6-9ABC70F7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6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0CA-B06A-4954-95FD-454F9C8A39B9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F87-63CD-4FCC-B4A6-9ABC70F7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9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0CA-B06A-4954-95FD-454F9C8A39B9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F87-63CD-4FCC-B4A6-9ABC70F7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4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0CA-B06A-4954-95FD-454F9C8A39B9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F87-63CD-4FCC-B4A6-9ABC70F7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5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0CA-B06A-4954-95FD-454F9C8A39B9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F87-63CD-4FCC-B4A6-9ABC70F7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8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0CA-B06A-4954-95FD-454F9C8A39B9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F87-63CD-4FCC-B4A6-9ABC70F7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3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0CA-B06A-4954-95FD-454F9C8A39B9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F87-63CD-4FCC-B4A6-9ABC70F7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0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0CA-B06A-4954-95FD-454F9C8A39B9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F87-63CD-4FCC-B4A6-9ABC70F7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6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0CA-B06A-4954-95FD-454F9C8A39B9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F87-63CD-4FCC-B4A6-9ABC70F7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2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0CA-B06A-4954-95FD-454F9C8A39B9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F87-63CD-4FCC-B4A6-9ABC70F7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6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0CA-B06A-4954-95FD-454F9C8A39B9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F87-63CD-4FCC-B4A6-9ABC70F7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2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D0CA-B06A-4954-95FD-454F9C8A39B9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2AF87-63CD-4FCC-B4A6-9ABC70F7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0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 of the Government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 </a:t>
            </a:r>
            <a:r>
              <a:rPr lang="en-US"/>
              <a:t>1956 constitution</a:t>
            </a:r>
          </a:p>
        </p:txBody>
      </p:sp>
    </p:spTree>
    <p:extLst>
      <p:ext uri="{BB962C8B-B14F-4D97-AF65-F5344CB8AC3E}">
        <p14:creationId xmlns:p14="http://schemas.microsoft.com/office/powerpoint/2010/main" val="19798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Parliamentary form of </a:t>
            </a:r>
            <a:r>
              <a:rPr lang="en-US" b="1" dirty="0" err="1"/>
              <a:t>govt</a:t>
            </a:r>
            <a:endParaRPr lang="en-US" b="1" dirty="0"/>
          </a:p>
          <a:p>
            <a:r>
              <a:rPr lang="en-US" dirty="0"/>
              <a:t>Executive powers vested in president but to exercise on the advice of the PM except in the matters which are left to the discretion of the president</a:t>
            </a:r>
          </a:p>
          <a:p>
            <a:r>
              <a:rPr lang="en-US" dirty="0"/>
              <a:t>President will appoint PM such a person who in his opinion command the support of majority in the house </a:t>
            </a:r>
          </a:p>
          <a:p>
            <a:r>
              <a:rPr lang="en-US" dirty="0"/>
              <a:t>The president could remove the PM but this power was to be exercised only if the president was sure that the PM doesn’t have the majority in the NA</a:t>
            </a:r>
          </a:p>
          <a:p>
            <a:r>
              <a:rPr lang="en-US" dirty="0"/>
              <a:t>PM has the majority support or he has lost the support, the president was to be the sole judge</a:t>
            </a:r>
          </a:p>
        </p:txBody>
      </p:sp>
    </p:spTree>
    <p:extLst>
      <p:ext uri="{BB962C8B-B14F-4D97-AF65-F5344CB8AC3E}">
        <p14:creationId xmlns:p14="http://schemas.microsoft.com/office/powerpoint/2010/main" val="201921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If president is convinced that for one reason or the other the PM has lost the confidence of the NA then he could ask the PM to resign</a:t>
            </a:r>
          </a:p>
          <a:p>
            <a:r>
              <a:rPr lang="en-US" dirty="0"/>
              <a:t>PM would be assisted by Cabinet </a:t>
            </a:r>
          </a:p>
          <a:p>
            <a:r>
              <a:rPr lang="en-US" dirty="0"/>
              <a:t>PM and Cabinet would be answerable to NA</a:t>
            </a:r>
          </a:p>
          <a:p>
            <a:r>
              <a:rPr lang="en-US" b="1" dirty="0"/>
              <a:t>Unicameral legislature </a:t>
            </a:r>
          </a:p>
          <a:p>
            <a:r>
              <a:rPr lang="en-US" dirty="0"/>
              <a:t>310 members, 300 general elected through universal adult franchise</a:t>
            </a:r>
          </a:p>
          <a:p>
            <a:r>
              <a:rPr lang="en-US" dirty="0"/>
              <a:t>10 for women indirectly elected </a:t>
            </a:r>
          </a:p>
          <a:p>
            <a:r>
              <a:rPr lang="en-US" dirty="0"/>
              <a:t>Initially separate franchise and then in 1957 NA adopted joint electorate </a:t>
            </a:r>
          </a:p>
        </p:txBody>
      </p:sp>
    </p:spTree>
    <p:extLst>
      <p:ext uri="{BB962C8B-B14F-4D97-AF65-F5344CB8AC3E}">
        <p14:creationId xmlns:p14="http://schemas.microsoft.com/office/powerpoint/2010/main" val="3593223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Federal system </a:t>
            </a:r>
          </a:p>
          <a:p>
            <a:r>
              <a:rPr lang="en-US" dirty="0"/>
              <a:t>Two provinces, Karachi, FATA constituted federation</a:t>
            </a:r>
          </a:p>
          <a:p>
            <a:r>
              <a:rPr lang="en-US" b="1" dirty="0"/>
              <a:t>Judiciary</a:t>
            </a:r>
          </a:p>
          <a:p>
            <a:r>
              <a:rPr lang="en-US" dirty="0"/>
              <a:t>SC consisted of a Chief Justice and Six other judges</a:t>
            </a:r>
          </a:p>
          <a:p>
            <a:r>
              <a:rPr lang="en-US" dirty="0"/>
              <a:t>Two High Courts Consisted of Chief Justices and other judges, number of them fixed by President</a:t>
            </a:r>
          </a:p>
          <a:p>
            <a:r>
              <a:rPr lang="en-US" dirty="0"/>
              <a:t>Judiciary was independent, SC had to hear cases between central and provincial govt, between provincial govts, it was also guardian of the fundamental rights and interpreter of the constitution </a:t>
            </a:r>
          </a:p>
        </p:txBody>
      </p:sp>
    </p:spTree>
    <p:extLst>
      <p:ext uri="{BB962C8B-B14F-4D97-AF65-F5344CB8AC3E}">
        <p14:creationId xmlns:p14="http://schemas.microsoft.com/office/powerpoint/2010/main" val="4289192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169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Structure of the Government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IQBAL</dc:creator>
  <cp:lastModifiedBy>Iqbal</cp:lastModifiedBy>
  <cp:revision>10</cp:revision>
  <cp:lastPrinted>2018-02-26T03:36:35Z</cp:lastPrinted>
  <dcterms:created xsi:type="dcterms:W3CDTF">2016-02-15T17:27:18Z</dcterms:created>
  <dcterms:modified xsi:type="dcterms:W3CDTF">2020-02-07T07:02:40Z</dcterms:modified>
</cp:coreProperties>
</file>