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Launch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792" y="230610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6044" y="5791199"/>
            <a:ext cx="10363826" cy="11290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C:\Users\Admin\Desktop\images 272\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9018" y="1028699"/>
            <a:ext cx="3810000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5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Product Launch App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Why is it required.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8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15579"/>
            <a:ext cx="10364451" cy="1596177"/>
          </a:xfrm>
        </p:spPr>
        <p:txBody>
          <a:bodyPr/>
          <a:lstStyle/>
          <a:p>
            <a:r>
              <a:rPr lang="en-US" dirty="0" smtClean="0"/>
              <a:t>How the app works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86411" y="2503652"/>
            <a:ext cx="1533378" cy="28136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4611826" y="2869412"/>
            <a:ext cx="1223889" cy="18288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>
            <a:off x="4117972" y="3579830"/>
            <a:ext cx="506437" cy="74558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081825" y="1310810"/>
            <a:ext cx="2192375" cy="15586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Analyze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77328" y="1346763"/>
            <a:ext cx="2215831" cy="1522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Determine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93240" y="4490995"/>
            <a:ext cx="2142381" cy="1622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Calculate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83358" y="1786200"/>
            <a:ext cx="717452" cy="5627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ight Arrow 12"/>
          <p:cNvSpPr/>
          <p:nvPr/>
        </p:nvSpPr>
        <p:spPr bwMode="auto">
          <a:xfrm>
            <a:off x="3613019" y="1828403"/>
            <a:ext cx="4565065" cy="13833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9119990" y="3556182"/>
            <a:ext cx="1124432" cy="174889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 flipV="1">
            <a:off x="4879113" y="2433314"/>
            <a:ext cx="2250831" cy="534572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917364" y="4443311"/>
            <a:ext cx="2356836" cy="1622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Predict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3613018" y="5247315"/>
            <a:ext cx="4565065" cy="16181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6200000">
            <a:off x="1506418" y="3579792"/>
            <a:ext cx="1124432" cy="174889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models Used for PLA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Algorithm Consumption to R</a:t>
            </a:r>
            <a:endParaRPr lang="en-US" dirty="0"/>
          </a:p>
          <a:p>
            <a:r>
              <a:rPr lang="en-US" dirty="0" smtClean="0"/>
              <a:t>R-Modeling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47" y="2728111"/>
            <a:ext cx="10364451" cy="1596177"/>
          </a:xfrm>
        </p:spPr>
        <p:txBody>
          <a:bodyPr/>
          <a:lstStyle/>
          <a:p>
            <a:r>
              <a:rPr lang="en-US" dirty="0" smtClean="0"/>
              <a:t>Technologies Integrated for PLA</a:t>
            </a:r>
            <a:endParaRPr lang="en-US" dirty="0"/>
          </a:p>
        </p:txBody>
      </p:sp>
      <p:pic>
        <p:nvPicPr>
          <p:cNvPr id="1026" name="Picture 2" descr="R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94" y="973026"/>
            <a:ext cx="3054537" cy="9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s-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4" y="4660481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JQuery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18" y="1305052"/>
            <a:ext cx="274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80" y="4594917"/>
            <a:ext cx="27432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7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on 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Include more commodities other then tablets</a:t>
            </a:r>
          </a:p>
          <a:p>
            <a:r>
              <a:rPr lang="en-US" dirty="0" smtClean="0"/>
              <a:t>Provide solutions for advertising and Promotion.</a:t>
            </a:r>
          </a:p>
          <a:p>
            <a:r>
              <a:rPr lang="en-US" dirty="0" smtClean="0"/>
              <a:t>Provide pre and post launch feedbacks</a:t>
            </a:r>
          </a:p>
          <a:p>
            <a:r>
              <a:rPr lang="en-US" dirty="0" smtClean="0"/>
              <a:t>Provide solution for Preferred Location of </a:t>
            </a:r>
            <a:r>
              <a:rPr lang="en-US" dirty="0" err="1" smtClean="0"/>
              <a:t>Laucnch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2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Doing this project was a good experience.</a:t>
            </a:r>
          </a:p>
          <a:p>
            <a:r>
              <a:rPr lang="en-US" dirty="0" smtClean="0"/>
              <a:t>The determination and the depiction of the system is dependent on the way analysis is done.</a:t>
            </a:r>
          </a:p>
          <a:p>
            <a:r>
              <a:rPr lang="en-US" dirty="0" smtClean="0"/>
              <a:t>In todays market apps under this category are very scares and provide poor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\Desktop\images 272\product_dem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471" y="1335045"/>
            <a:ext cx="3502147" cy="3502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8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97</TotalTime>
  <Words>117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Droplet</vt:lpstr>
      <vt:lpstr>Product Launch App</vt:lpstr>
      <vt:lpstr>Introduction</vt:lpstr>
      <vt:lpstr>How the app works</vt:lpstr>
      <vt:lpstr>Algorithm and models Used for PLA</vt:lpstr>
      <vt:lpstr>Challenges Faced</vt:lpstr>
      <vt:lpstr>Technologies Integrated for PLA</vt:lpstr>
      <vt:lpstr>Milestones on the Road Ahead</vt:lpstr>
      <vt:lpstr>Conclusion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Launch App</dc:title>
  <dc:creator>Harsh Shah</dc:creator>
  <cp:lastModifiedBy>Harsh Shah</cp:lastModifiedBy>
  <cp:revision>14</cp:revision>
  <dcterms:created xsi:type="dcterms:W3CDTF">2013-05-08T09:09:24Z</dcterms:created>
  <dcterms:modified xsi:type="dcterms:W3CDTF">2013-05-08T10:46:52Z</dcterms:modified>
</cp:coreProperties>
</file>