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B9F-B955-497D-9485-48C69BC4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1" y="2404534"/>
            <a:ext cx="8288582" cy="1646302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SYSTEM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6518C-DAE2-42CE-B1C1-E6AE1F761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BY:SHAH VIDHI(210050131509)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MITTAL(210050131511)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3EF8-0846-483F-86FD-9855FEA4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B2CC-621B-4B35-8C34-0381829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52588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Now-a-days, everyone depending on reviews by others in many things such as selecting a movie to watch, buying products, reading a book.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used for that purpose only. A recommender system is a kind of filtering system that predicts a user's rating of an item.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0D1FD-D79B-48B2-BF3A-915E5BA55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" t="28148" r="55146" b="7832"/>
          <a:stretch/>
        </p:blipFill>
        <p:spPr>
          <a:xfrm>
            <a:off x="2441358" y="2968456"/>
            <a:ext cx="5317725" cy="33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3404-9C3E-4732-B4D2-8D4FA259E0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22045-BDC1-44B7-BBC5-37CB2746579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994299"/>
            <a:ext cx="9561513" cy="466965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book recommendation system is a type of recommendation system where we have to recommend similar books to the reader based on his interest. The books recommendation system is used by online websites which provide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google play books, open library, good Read’s, etc.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Collaborative based filtering method to build a book recommender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recommend items to users by filtering through a large database of information using a ranked list of predicted ratings of items.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 recommender system is a recommender system for ones who love books. When selecting a book to read, individuals read and rely on the book ratings and reviews that previous users have written.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3027-E6C0-4A96-8D56-B144B0F0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91E4-0D5E-44D0-9F69-CC177621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80" y="1488613"/>
            <a:ext cx="8596668" cy="50098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Book-Crossing dataset comprises 3 files.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users. Note that user IDs (User-ID) have been anonymized and map to integers.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 data is provided (Location, Age) if available. Otherwise, these fields contain NULL-values.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are identified by their respective ISBN. Invalid ISBNs have already been removed from the dataset. Moreover, some content-based information is given (Book-Title, Book-Author, Year-Of-Publication, Publisher).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book rating information.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Ratings(Book-Rating) are either explicit, expressed on a scale from 1-10 (higher values denoting higher appreciation), or implicit, expressed by 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F935-FF63-4753-B0A8-4960102B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DDE8-4F88-4DBA-BBF0-E832CADD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book recommender provides the user with an original, simple to use, book recommendation system emphasizing on interest book recommendations.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EDDA-B88B-4F4E-9F89-9D4EF89C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774" y="1873189"/>
            <a:ext cx="6282227" cy="14115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1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BOOK RECOMMENDATION SYSTEM </vt:lpstr>
      <vt:lpstr>INTRODUCTION:</vt:lpstr>
      <vt:lpstr> </vt:lpstr>
      <vt:lpstr>DATA SET:</vt:lpstr>
      <vt:lpstr>CONCLUSTION: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 </dc:title>
  <dc:creator>Vidhi Shah</dc:creator>
  <cp:lastModifiedBy>Vidhi Shah</cp:lastModifiedBy>
  <cp:revision>1</cp:revision>
  <dcterms:created xsi:type="dcterms:W3CDTF">2022-11-27T18:15:21Z</dcterms:created>
  <dcterms:modified xsi:type="dcterms:W3CDTF">2022-11-27T19:08:59Z</dcterms:modified>
</cp:coreProperties>
</file>