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27" r:id="rId6"/>
    <p:sldId id="328" r:id="rId7"/>
    <p:sldId id="330" r:id="rId8"/>
    <p:sldId id="318" r:id="rId9"/>
    <p:sldId id="331" r:id="rId10"/>
    <p:sldId id="323" r:id="rId11"/>
    <p:sldId id="324" r:id="rId12"/>
    <p:sldId id="329" r:id="rId13"/>
    <p:sldId id="326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44253"/>
            <a:ext cx="3214307" cy="2920842"/>
          </a:xfrm>
        </p:spPr>
        <p:txBody>
          <a:bodyPr anchor="b">
            <a:normAutofit fontScale="90000"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Arslan Ali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Shahid Hussain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01-243211-009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Arsalan Akram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01-243202-010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643467" y="2530136"/>
            <a:ext cx="7216466" cy="825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8968-82B6-4843-AAEE-338DB6A6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C854-5B84-460B-8B44-C5F078AC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7200"/>
            <a:ext cx="10058400" cy="28718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part can be improved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technologies can be used to increased speed and accuracy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 (highest number of pedestrian on 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5" y="758951"/>
            <a:ext cx="6770536" cy="3374931"/>
          </a:xfrm>
        </p:spPr>
        <p:txBody>
          <a:bodyPr>
            <a:normAutofit/>
          </a:bodyPr>
          <a:lstStyle/>
          <a:p>
            <a:r>
              <a:rPr lang="en-US" dirty="0"/>
              <a:t>		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/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550B-50B3-447A-872C-46AB1DE9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B34F-4F6C-46E7-8FBF-8DDD103C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19120"/>
            <a:ext cx="10058400" cy="2749972"/>
          </a:xfrm>
        </p:spPr>
        <p:txBody>
          <a:bodyPr>
            <a:normAutofit/>
          </a:bodyPr>
          <a:lstStyle/>
          <a:p>
            <a:pPr algn="ctr"/>
            <a:r>
              <a:rPr lang="en-US" sz="20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 is an essential and significant task in any intelligent video surveillance system, as it provides the fundamental information for semantic understanding of the video footages.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807-C45F-4F64-A726-E39B7A04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pedestrian detection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19A8-5998-47EE-BC2A-9A4992DC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vulnerable Pedestrian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driving assistant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pedestrian Traffic &amp; safety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study &amp; behavior of pedestrians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 between pedestrian &amp; vehicle to improve road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parking lots ,stations, shopping malls,bank,sensitive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a lot of manpower &amp; material resources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1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8D15-2DEE-42F3-99B5-F31866DD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F9B2-7DB4-4224-A21A-ED1FBD37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Monocular Vision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detection module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tracking module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 including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 – Region based convolutional neural network(slower)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– you only look once, real time object detection (less accurate)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– single shot detector ,predict boundary boxes (faster &amp; accurate)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F59A-3202-41B9-A060-7898A74E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CF48-5561-43E8-AA63-334325C0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983"/>
            <a:ext cx="10058400" cy="3906109"/>
          </a:xfrm>
        </p:spPr>
        <p:txBody>
          <a:bodyPr numCol="1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Detect, track, count pedestrians with the help of image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frames from the CCTV video stream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-cascade classifier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as detected pedestrians with bounding box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SORT, tracked pedestrians with unique IDs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pedestrian’s IDs and locations as well as Region of Interest (ROI) (Waiting time calculation</a:t>
            </a:r>
          </a:p>
        </p:txBody>
      </p:sp>
    </p:spTree>
    <p:extLst>
      <p:ext uri="{BB962C8B-B14F-4D97-AF65-F5344CB8AC3E}">
        <p14:creationId xmlns:p14="http://schemas.microsoft.com/office/powerpoint/2010/main" val="25561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B451-2040-4A55-9192-47E49368EC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A8D-E6F1-4829-9C4D-905DBDA69E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2108200"/>
            <a:ext cx="10058400" cy="37607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5F6F90-EDF1-47B4-A34F-AF6F62CF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41" y="674704"/>
            <a:ext cx="7271487" cy="51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2B9A-1918-4444-9EBA-8305D6F2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Results after applying </a:t>
            </a:r>
            <a:r>
              <a:rPr lang="en-US" sz="2000" dirty="0" err="1"/>
              <a:t>Haar</a:t>
            </a:r>
            <a:r>
              <a:rPr lang="en-US" sz="2000" dirty="0"/>
              <a:t>-cascade classifier and the SORT on those detections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DAFEC1F-E94D-41CD-969D-0159A4886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270" y="2025275"/>
            <a:ext cx="4495800" cy="31579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F3D35-F2FE-42D1-A7B7-32E7E673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25" y="2025275"/>
            <a:ext cx="3943350" cy="30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FD86-C897-4CB1-A78F-4BD9532A72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sz="3200" dirty="0"/>
              <a:t>Pedestrian counting and waiting time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F0CB7-0270-4881-A41F-AE938E04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728" y="1736725"/>
            <a:ext cx="4550185" cy="38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8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7C85-976A-42EA-AAC2-C45A4317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EDEB-34E4-47B6-A148-984DA03A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07360"/>
            <a:ext cx="10058400" cy="28617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technologies are ideal to detect pedestrian for real time applications as well as 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detect the moving pedestrian from fixed scene &amp; track the movement of pedestrians.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those techniques pedestrian speed, their waiting time, vulnerabilities , and movement can be monitored which is very essential in this populated world.</a:t>
            </a:r>
          </a:p>
        </p:txBody>
      </p:sp>
    </p:spTree>
    <p:extLst>
      <p:ext uri="{BB962C8B-B14F-4D97-AF65-F5344CB8AC3E}">
        <p14:creationId xmlns:p14="http://schemas.microsoft.com/office/powerpoint/2010/main" val="26952522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1233</TotalTime>
  <Words>335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Group Members: Arslan Ali 01-243211-002 Shahid Hussain 01-243211-009 Arsalan Akram 01-243202-010 </vt:lpstr>
      <vt:lpstr>Introduction</vt:lpstr>
      <vt:lpstr>Why pedestrian detection Needed?</vt:lpstr>
      <vt:lpstr>Methodology..</vt:lpstr>
      <vt:lpstr>Haar-cascade classifier</vt:lpstr>
      <vt:lpstr> </vt:lpstr>
      <vt:lpstr>Results after applying Haar-cascade classifier and the SORT on those detections</vt:lpstr>
      <vt:lpstr>Pedestrian counting and waiting time calculation</vt:lpstr>
      <vt:lpstr>Conclusion</vt:lpstr>
      <vt:lpstr>Future work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106</cp:revision>
  <dcterms:created xsi:type="dcterms:W3CDTF">2021-11-09T16:31:41Z</dcterms:created>
  <dcterms:modified xsi:type="dcterms:W3CDTF">2022-06-02T12:51:29Z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