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7" r:id="rId6"/>
    <p:sldId id="328" r:id="rId7"/>
    <p:sldId id="330" r:id="rId8"/>
    <p:sldId id="318" r:id="rId9"/>
    <p:sldId id="331" r:id="rId10"/>
    <p:sldId id="323" r:id="rId11"/>
    <p:sldId id="324" r:id="rId12"/>
    <p:sldId id="329" r:id="rId13"/>
    <p:sldId id="326" r:id="rId14"/>
    <p:sldId id="332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292084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Arsalan Akram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01-243202-010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968-82B6-4843-AAEE-338DB6A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854-5B84-460B-8B44-C5F078A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7200"/>
            <a:ext cx="10058400" cy="2871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part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can be used to increased speed and accuracy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(highest number of pedestrian on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DE0-6BF6-45C1-9DB7-9679142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7317-2C15-4B8E-B99B-1A22E64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Detection,Tracking,Counting,Waiting Time Calculation and Trajectory Detection for Pedestrian Crossings Traffic light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Enhanced Vulnerable Pedestrian Detection using Deep Learning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 based on monocular vision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5" y="758951"/>
            <a:ext cx="6770536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50B-50B3-447A-872C-46AB1DE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B34F-4F6C-46E7-8FBF-8DDD103C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120"/>
            <a:ext cx="10058400" cy="2749972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an essential and significant task in any intelligent video surveillance system, as it provides the fundamental information for semantic understanding of the video footages.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807-C45F-4F64-A726-E39B7A04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pedestrian detection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19A8-5998-47EE-BC2A-9A4992D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vulnerable Pedestrian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driving assistant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pedestrian Traffic &amp; safety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study &amp; behavior of pedestrians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between pedestrian &amp; vehicle to improve road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parking lots ,stations, shopping malls,bank,sensitive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 lot of manpower &amp; material resources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D15-2DEE-42F3-99B5-F31866DD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F9B2-7DB4-4224-A21A-ED1FBD3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Monocular Vision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detection module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tracking module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including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 – Region based convolutional neural network(slower)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– you only look once, real time object detection (less accurate)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– single shot detector ,predict boundary boxes (faster &amp; accurate)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59A-3202-41B9-A060-7898A74E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CF48-5561-43E8-AA63-334325C0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983"/>
            <a:ext cx="10058400" cy="3906109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Detect, track, count pedestrians with the help of image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frames from the CCTV video stream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 classifier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as detected pedestrians with bounding box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SORT, tracked pedestrians with unique 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pedestrian’s IDs and locations as well as Region of Interest (ROI) (Waiting time calculation</a:t>
            </a:r>
          </a:p>
        </p:txBody>
      </p:sp>
    </p:spTree>
    <p:extLst>
      <p:ext uri="{BB962C8B-B14F-4D97-AF65-F5344CB8AC3E}">
        <p14:creationId xmlns:p14="http://schemas.microsoft.com/office/powerpoint/2010/main" val="25561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451-2040-4A55-9192-47E49368E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A8D-E6F1-4829-9C4D-905DBDA69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5F6F90-EDF1-47B4-A34F-AF6F62CF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41" y="674704"/>
            <a:ext cx="7271487" cy="51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B9A-1918-4444-9EBA-8305D6F2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Results after applying Haar-cascade classifier and the SORT on those detections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AFEC1F-E94D-41CD-969D-0159A488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270" y="2025275"/>
            <a:ext cx="4495800" cy="31579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F3D35-F2FE-42D1-A7B7-32E7E673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25" y="2025275"/>
            <a:ext cx="3943350" cy="30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FD86-C897-4CB1-A78F-4BD9532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Pedestrian counting and waiting time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883F-E207-4B68-9176-64438064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PK" dirty="0"/>
              <a:t>C</a:t>
            </a:r>
            <a:r>
              <a:rPr lang="en-US" dirty="0" err="1"/>
              <a:t>oordinates</a:t>
            </a:r>
            <a:r>
              <a:rPr lang="en-US" dirty="0"/>
              <a:t> of the detected</a:t>
            </a:r>
            <a:r>
              <a:rPr lang="en-PK" dirty="0"/>
              <a:t>,</a:t>
            </a:r>
            <a:r>
              <a:rPr lang="en-US" dirty="0"/>
              <a:t> tracked pedestrians and (ROI) which is marked by the user</a:t>
            </a:r>
            <a:endParaRPr lang="en-PK" dirty="0"/>
          </a:p>
          <a:p>
            <a:r>
              <a:rPr lang="en-PK" dirty="0"/>
              <a:t>U</a:t>
            </a:r>
            <a:r>
              <a:rPr lang="en-US" dirty="0" err="1"/>
              <a:t>sers</a:t>
            </a:r>
            <a:r>
              <a:rPr lang="en-US" dirty="0"/>
              <a:t> can mark this ROI and save it</a:t>
            </a:r>
            <a:endParaRPr lang="en-PK" dirty="0"/>
          </a:p>
          <a:p>
            <a:r>
              <a:rPr lang="en-PK" dirty="0"/>
              <a:t>C</a:t>
            </a:r>
            <a:r>
              <a:rPr lang="en-US" dirty="0"/>
              <a:t>heck whether pedestrian coordinates are inside the ROI or outside the ROI and makes a list of pedestrians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F0CB7-0270-4881-A41F-AE938E04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30" y="2025016"/>
            <a:ext cx="4550185" cy="38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5-976A-42EA-AAC2-C45A431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DEB-34E4-47B6-A148-984DA03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360"/>
            <a:ext cx="10058400" cy="28617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technologies are ideal to detect pedestrian for real time applications as well as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moving pedestrian from fixed scene &amp; track the movement of pedestrians.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those techniques pedestrian speed, their waiting time, vulnerabilities , and movement can be monitored which is very essential in this populated world.</a:t>
            </a:r>
          </a:p>
        </p:txBody>
      </p:sp>
    </p:spTree>
    <p:extLst>
      <p:ext uri="{BB962C8B-B14F-4D97-AF65-F5344CB8AC3E}">
        <p14:creationId xmlns:p14="http://schemas.microsoft.com/office/powerpoint/2010/main" val="26952522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1255</TotalTime>
  <Words>415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Group Members: Arslan Ali 01-243211-002 Shahid Hussain 01-243211-009 Arsalan Akram 01-243202-010 </vt:lpstr>
      <vt:lpstr>Introduction</vt:lpstr>
      <vt:lpstr>Why pedestrian detection Needed?</vt:lpstr>
      <vt:lpstr>Methodology..</vt:lpstr>
      <vt:lpstr>Haar-cascade classifier</vt:lpstr>
      <vt:lpstr> </vt:lpstr>
      <vt:lpstr>Results after applying Haar-cascade classifier and the SORT on those detections</vt:lpstr>
      <vt:lpstr>Pedestrian counting and waiting time calculation</vt:lpstr>
      <vt:lpstr>Conclusion</vt:lpstr>
      <vt:lpstr>Future work</vt:lpstr>
      <vt:lpstr>References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108</cp:revision>
  <dcterms:created xsi:type="dcterms:W3CDTF">2021-11-09T16:31:41Z</dcterms:created>
  <dcterms:modified xsi:type="dcterms:W3CDTF">2022-06-02T13:44:14Z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