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9" r:id="rId6"/>
    <p:sldId id="310" r:id="rId7"/>
    <p:sldId id="311" r:id="rId8"/>
    <p:sldId id="313" r:id="rId9"/>
    <p:sldId id="314" r:id="rId10"/>
    <p:sldId id="319" r:id="rId11"/>
    <p:sldId id="317" r:id="rId12"/>
    <p:sldId id="318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86759"/>
            <a:ext cx="3214307" cy="26901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Arslan Ali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Shahid Hussain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01-243211-009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643467" y="2530136"/>
            <a:ext cx="7216466" cy="825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sz="4400" dirty="0">
                <a:solidFill>
                  <a:srgbClr val="FFC000"/>
                </a:solidFill>
              </a:rPr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 dirty="0"/>
              <a:t>		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/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1EDA-5920-4EBE-8610-0383E86343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169" y="1927194"/>
            <a:ext cx="11345662" cy="1568450"/>
          </a:xfrm>
        </p:spPr>
        <p:txBody>
          <a:bodyPr/>
          <a:lstStyle/>
          <a:p>
            <a:pPr algn="ctr"/>
            <a:r>
              <a:rPr lang="en-US" dirty="0"/>
              <a:t>Abstract , 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0678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99D3-4862-41FA-B0D7-3AE575AF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C1B9-4626-4478-BE10-A07DABCE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Potential to revolutionize computation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handle complex queries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in every domain</a:t>
            </a:r>
          </a:p>
          <a:p>
            <a:pPr marL="0" indent="0">
              <a:buNone/>
            </a:pPr>
            <a:r>
              <a:rPr lang="en-US" dirty="0"/>
              <a:t>	i.e. biological engineering,cyber security, Artificial intelligence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on the basis of qubits</a:t>
            </a:r>
          </a:p>
          <a:p>
            <a:pPr marL="0" indent="0">
              <a:buNone/>
            </a:pPr>
            <a:r>
              <a:rPr lang="en-US" dirty="0"/>
              <a:t>	Can handle multi-domain and range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Doesn't require large scale sample set</a:t>
            </a:r>
          </a:p>
        </p:txBody>
      </p:sp>
    </p:spTree>
    <p:extLst>
      <p:ext uri="{BB962C8B-B14F-4D97-AF65-F5344CB8AC3E}">
        <p14:creationId xmlns:p14="http://schemas.microsoft.com/office/powerpoint/2010/main" val="229820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452F-299F-48C8-BA11-23020E21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20DE-2636-43FB-BA94-BF4649AB2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Supervised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Unsupervised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62593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AC46-5B5D-40EF-A8B2-780BB3E6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Limitations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91A268-EB13-4750-8DDE-5A16CF0F4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375572"/>
              </p:ext>
            </p:extLst>
          </p:nvPr>
        </p:nvGraphicFramePr>
        <p:xfrm>
          <a:off x="1096963" y="2108200"/>
          <a:ext cx="100584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35186088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24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2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Low computational complexity 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Dependence on Groover algorithms' properties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1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Inherent Parallelism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Super conducting quantum processer required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5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Independent from dimension of data 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Data is Unreal in some cases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36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Increase circuit depth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Quantum architecture does not exist commercially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7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76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6BA8-C640-479B-9E0F-38759C1E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3D9E-C1A6-40B1-B303-42CB9EC1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1359"/>
            <a:ext cx="10058400" cy="342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Comparison b/w classical and Quantum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Challenges to 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Limitations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Extensive study of different QML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View existing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Way forward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2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6CDD-B211-4B53-B3D4-A9FD27AC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817B-AF18-42D3-905C-196D52EC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the complexities of classical algorithm</a:t>
            </a:r>
          </a:p>
          <a:p>
            <a:r>
              <a:rPr lang="en-US" dirty="0"/>
              <a:t>Solved Exploration and Exploitation</a:t>
            </a:r>
          </a:p>
          <a:p>
            <a:r>
              <a:rPr lang="en-US" dirty="0"/>
              <a:t>Solved slow learning speed </a:t>
            </a:r>
            <a:r>
              <a:rPr lang="en-US" dirty="0" err="1"/>
              <a:t>neighbourhood</a:t>
            </a:r>
            <a:r>
              <a:rPr lang="en-US" dirty="0"/>
              <a:t> graph </a:t>
            </a:r>
          </a:p>
          <a:p>
            <a:r>
              <a:rPr lang="en-US" dirty="0"/>
              <a:t>Failure quickly move to the best new channel</a:t>
            </a:r>
          </a:p>
          <a:p>
            <a:r>
              <a:rPr lang="en-US" dirty="0"/>
              <a:t>Quantum maximum search algorithm (QSL)</a:t>
            </a:r>
          </a:p>
          <a:p>
            <a:r>
              <a:rPr lang="en-US" dirty="0"/>
              <a:t>k-median. Communication cost reduce and QRAM (QUSL)</a:t>
            </a:r>
          </a:p>
          <a:p>
            <a:r>
              <a:rPr lang="en-US" dirty="0"/>
              <a:t>VQ-DNQ (less parameters and increase channel) (QRL)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388E-22A7-4F7C-B9AF-001F32A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41A7-9A51-4D9C-BFF9-DB8CC2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on Classical architecture not perform well because Quantum does not exist.</a:t>
            </a:r>
          </a:p>
          <a:p>
            <a:r>
              <a:rPr lang="en-US" dirty="0"/>
              <a:t>NP-Hard</a:t>
            </a:r>
          </a:p>
          <a:p>
            <a:r>
              <a:rPr lang="en-US" dirty="0"/>
              <a:t>Level of complexity are presented in building and maintaining a quantum computation device</a:t>
            </a:r>
          </a:p>
        </p:txBody>
      </p:sp>
    </p:spTree>
    <p:extLst>
      <p:ext uri="{BB962C8B-B14F-4D97-AF65-F5344CB8AC3E}">
        <p14:creationId xmlns:p14="http://schemas.microsoft.com/office/powerpoint/2010/main" val="239181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606E-86AC-477D-AA5F-C51319B1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5067-4164-4538-AE96-7C43A7436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32356"/>
          </a:xfrm>
        </p:spPr>
        <p:txBody>
          <a:bodyPr/>
          <a:lstStyle/>
          <a:p>
            <a:r>
              <a:rPr lang="en-US" sz="2800" b="1" dirty="0"/>
              <a:t>1- Hybrid Learning Problems</a:t>
            </a:r>
          </a:p>
          <a:p>
            <a:r>
              <a:rPr lang="en-US" b="1" dirty="0"/>
              <a:t>Semi supervised Leaning</a:t>
            </a:r>
          </a:p>
          <a:p>
            <a:r>
              <a:rPr lang="en-US" dirty="0"/>
              <a:t>combination of supervised and unsupervised machine learning methods</a:t>
            </a:r>
          </a:p>
          <a:p>
            <a:r>
              <a:rPr lang="en-US" dirty="0"/>
              <a:t> allows for the algorithm to learn from a small amount of labeled text </a:t>
            </a:r>
          </a:p>
          <a:p>
            <a:r>
              <a:rPr lang="en-US" b="1" dirty="0"/>
              <a:t>Self supervised Learning</a:t>
            </a:r>
          </a:p>
          <a:p>
            <a:r>
              <a:rPr lang="en-US" dirty="0"/>
              <a:t>learns from unlabeled sample data</a:t>
            </a:r>
          </a:p>
          <a:p>
            <a:r>
              <a:rPr lang="en-US" sz="3200" b="1" dirty="0"/>
              <a:t>2- Statistical Inference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25922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1044</TotalTime>
  <Words>282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Group Members: Arslan Ali 01-243211-002 Shahid Hussain 01-243211-009 </vt:lpstr>
      <vt:lpstr>Abstract , Conclusion &amp; Future Work</vt:lpstr>
      <vt:lpstr>IMPORTANCE</vt:lpstr>
      <vt:lpstr>Existing Research </vt:lpstr>
      <vt:lpstr>Advantages &amp; Limitations</vt:lpstr>
      <vt:lpstr>Research Contribution</vt:lpstr>
      <vt:lpstr>Conclusion</vt:lpstr>
      <vt:lpstr>Future work</vt:lpstr>
      <vt:lpstr> Cont…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108</cp:revision>
  <dcterms:created xsi:type="dcterms:W3CDTF">2021-11-09T16:31:41Z</dcterms:created>
  <dcterms:modified xsi:type="dcterms:W3CDTF">2022-01-19T11:01:09Z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