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27" r:id="rId6"/>
    <p:sldId id="328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34" r:id="rId15"/>
    <p:sldId id="335" r:id="rId16"/>
    <p:sldId id="336" r:id="rId17"/>
    <p:sldId id="338" r:id="rId18"/>
    <p:sldId id="339" r:id="rId19"/>
    <p:sldId id="329" r:id="rId20"/>
    <p:sldId id="326" r:id="rId21"/>
    <p:sldId id="332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44253"/>
            <a:ext cx="3214307" cy="2920842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Members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Arslan Ali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Shahid Hussain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01-243211-009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Arsalan Akram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01-243202-010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643467" y="2530136"/>
            <a:ext cx="7216466" cy="8256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&#10;&#10;Description automatically generated with low confidence">
            <a:extLst>
              <a:ext uri="{FF2B5EF4-FFF2-40B4-BE49-F238E27FC236}">
                <a16:creationId xmlns:a16="http://schemas.microsoft.com/office/drawing/2014/main" id="{A2E86417-5DA9-4815-BE49-4B52724F35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63846"/>
            <a:ext cx="10925102" cy="3577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57E55C-7FE0-4A77-83FF-06495470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297042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D4F5-4F4D-4032-88F0-DDAEF7E0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1030-D8CB-4710-BC50-B4F99BF8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classifier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-Feature selection.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integral images.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training.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classifiers.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-features are like convolutional kernels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images are used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features concept called AdaBoost is used</a:t>
            </a:r>
          </a:p>
        </p:txBody>
      </p:sp>
    </p:spTree>
    <p:extLst>
      <p:ext uri="{BB962C8B-B14F-4D97-AF65-F5344CB8AC3E}">
        <p14:creationId xmlns:p14="http://schemas.microsoft.com/office/powerpoint/2010/main" val="35513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E86C-505F-4FC4-9958-96C1F782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classifier and SORT for pedestrian tracking.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902C-81E9-4E47-BBB4-B1A2E0F2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from frame to frame object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 is assigned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Online and Real-Time (SORT) tracking algorithm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stream is taken as input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of the SORT, frames of the video stream and instance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 are turned to gray and then apply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Apply 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7118-B00E-47C2-9447-D4806D89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66FF-ADFC-4CBE-9A81-B4A24A7B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input as the coordinates of the detected and tracked pedestrians and ROI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counting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E1665-5333-4B21-BA3C-37C67753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83" y="1882066"/>
            <a:ext cx="6169981" cy="41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4E35-B89A-4776-A72E-6F2FDE87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442D-4CBD-4356-927D-F225853B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of pedestrians who are inside the ROI is used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movement distance between two frames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checked against a threshold distance.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4864A-4A3D-4B6E-9569-922F41A4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837679"/>
            <a:ext cx="5534025" cy="41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3171-3F56-4C51-A53A-1F79B125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5E97-4F20-473C-8DA1-0E3B814D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Tend to be prone to false-positive detections</a:t>
            </a:r>
          </a:p>
          <a:p>
            <a:r>
              <a:rPr lang="en-US" dirty="0"/>
              <a:t>One by One detection and count.</a:t>
            </a:r>
          </a:p>
          <a:p>
            <a:r>
              <a:rPr lang="en-US" dirty="0"/>
              <a:t>Not as accurate as the more “modern” algorithms we have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1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7C85-976A-42EA-AAC2-C45A4317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EDEB-34E4-47B6-A148-984DA03A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07360"/>
            <a:ext cx="10058400" cy="28617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technologies are ideal to detect pedestrian for real time applications as well as 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detect the moving pedestrian from fixed scene &amp; track the movement of pedestrians.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those techniques pedestrian speed, their waiting time, vulnerabilities , and movement can be monitored which is very essential in this populated world.</a:t>
            </a:r>
          </a:p>
        </p:txBody>
      </p:sp>
    </p:spTree>
    <p:extLst>
      <p:ext uri="{BB962C8B-B14F-4D97-AF65-F5344CB8AC3E}">
        <p14:creationId xmlns:p14="http://schemas.microsoft.com/office/powerpoint/2010/main" val="269525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8968-82B6-4843-AAEE-338DB6A6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C854-5B84-460B-8B44-C5F078AC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97200"/>
            <a:ext cx="10058400" cy="28718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part can be improved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technologies can be used to increased speed and accuracy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system (highest number of pedestrian on 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4DE0-6BF6-45C1-9DB7-96791424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7317-2C15-4B8E-B99B-1A22E645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Pedestrian Detection,Tracking,Counting,Waiting Time Calculation and Trajectory Detection for Pedestrian Crossings Traffic light systems.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Enhanced Vulnerable Pedestrian Detection using Deep Learning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Pedestrian Detection based on monocular vision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6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5" y="758951"/>
            <a:ext cx="6770536" cy="3374931"/>
          </a:xfrm>
        </p:spPr>
        <p:txBody>
          <a:bodyPr>
            <a:normAutofit/>
          </a:bodyPr>
          <a:lstStyle/>
          <a:p>
            <a:r>
              <a:rPr lang="en-US" dirty="0"/>
              <a:t>		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 dirty="0"/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550B-50B3-447A-872C-46AB1DE9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B34F-4F6C-46E7-8FBF-8DDD103C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19120"/>
            <a:ext cx="10058400" cy="2749972"/>
          </a:xfrm>
        </p:spPr>
        <p:txBody>
          <a:bodyPr>
            <a:normAutofit/>
          </a:bodyPr>
          <a:lstStyle/>
          <a:p>
            <a:pPr algn="ctr"/>
            <a:r>
              <a:rPr lang="en-US" sz="20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 is an essential and significant task in any intelligent video surveillance system, as it provides the fundamental information for semantic understanding of the video footages.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4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F807-C45F-4F64-A726-E39B7A04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pedestrian detection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19A8-5998-47EE-BC2A-9A4992DC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vulnerable Pedestrian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driving assistant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pedestrian Traffic &amp; safety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study &amp; behavior of pedestrians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 between pedestrian &amp; vehicle to improve road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parking lots ,stations, shopping malls,bank,sensitive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 a lot of manpower &amp; material resources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1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9372-C23C-456D-A277-41E7453F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Pedestrian Detection Publications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0BFF30-846F-411A-AA4C-467E6B54F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2" y="2201662"/>
            <a:ext cx="7776839" cy="3870664"/>
          </a:xfrm>
        </p:spPr>
      </p:pic>
    </p:spTree>
    <p:extLst>
      <p:ext uri="{BB962C8B-B14F-4D97-AF65-F5344CB8AC3E}">
        <p14:creationId xmlns:p14="http://schemas.microsoft.com/office/powerpoint/2010/main" val="331972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7E67-53CF-4D02-9078-5BBD5734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4260-513B-4E9A-A864-6674F376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*Pedestrian detection using Monocular vision Concepts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field of view is increased</a:t>
            </a:r>
          </a:p>
          <a:p>
            <a:pPr marL="201168" lvl="1" indent="0">
              <a:buNone/>
            </a:pPr>
            <a:r>
              <a:rPr lang="en-US" sz="18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depth perception is limited</a:t>
            </a:r>
          </a:p>
          <a:p>
            <a:pPr marL="201168" lvl="1" indent="0">
              <a:buNone/>
            </a:pPr>
            <a:endParaRPr lang="en-US" sz="1800" b="1" dirty="0">
              <a:solidFill>
                <a:srgbClr val="4D515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1800" b="1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*Monocular vision Steps </a:t>
            </a:r>
          </a:p>
          <a:p>
            <a:pPr marL="201168" lvl="1" indent="0">
              <a:buNone/>
            </a:pPr>
            <a:r>
              <a:rPr lang="en-US" sz="1800" b="1" dirty="0">
                <a:solidFill>
                  <a:srgbClr val="4D51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Detection system</a:t>
            </a:r>
          </a:p>
          <a:p>
            <a:pPr marL="201168" lvl="1" indent="0">
              <a:buNone/>
            </a:pPr>
            <a:r>
              <a:rPr lang="en-US" sz="1800" b="1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Tracking system</a:t>
            </a:r>
          </a:p>
          <a:p>
            <a:pPr marL="201168" lvl="1" indent="0">
              <a:buNone/>
            </a:pPr>
            <a:endParaRPr lang="en-US" sz="1800" b="1" dirty="0">
              <a:solidFill>
                <a:srgbClr val="4D5156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0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6A4A-01FC-47D2-9450-C9D2624B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Cont..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BF37798-7EDD-4F58-8CD3-E3C6E63309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63" y="1065320"/>
            <a:ext cx="4776188" cy="475843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177E6-CE6F-4B5E-A174-742FC0F1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81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3E53-D06D-42C8-A16B-768DC3A3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15D8-989C-40B6-8F2E-9F5BA179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6447-70DD-4EEF-A06F-C85679BE3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49F87C49-27F7-40BF-B6AF-22EAF9E6011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03" y="-1"/>
            <a:ext cx="5599825" cy="64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4048-1826-43A5-9678-9A551088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Cont..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2C3A8BA-5BC6-4460-8DA9-4B03E6D390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11" y="221942"/>
            <a:ext cx="5024761" cy="62853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E98E8-8A50-4647-9C51-021369D3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8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55BD-FD2E-46AA-B6CD-9235F39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5C7F-1639-4765-9286-979F52F4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i="0" dirty="0">
              <a:solidFill>
                <a:srgbClr val="000000"/>
              </a:solidFill>
              <a:effectLst/>
              <a:latin typeface="TimesNew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*Thermal-Based Pedestrian Detection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Faster R-CNN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 Decomposition Branch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ovel thermal-based system for nighttime pedestrian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029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1639</TotalTime>
  <Words>469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Times New Roman</vt:lpstr>
      <vt:lpstr>TimesNewRoman</vt:lpstr>
      <vt:lpstr>Wingdings</vt:lpstr>
      <vt:lpstr>1_RetrospectVTI</vt:lpstr>
      <vt:lpstr>Group Members: Arslan Ali 01-243211-002 Shahid Hussain 01-243211-009 Arsalan Akram 01-243202-010 </vt:lpstr>
      <vt:lpstr>Introduction</vt:lpstr>
      <vt:lpstr>Why pedestrian detection Needed?</vt:lpstr>
      <vt:lpstr>Pedestrian Detection Publications </vt:lpstr>
      <vt:lpstr>Methodology</vt:lpstr>
      <vt:lpstr>Cont..</vt:lpstr>
      <vt:lpstr>Cont..</vt:lpstr>
      <vt:lpstr>Cont..</vt:lpstr>
      <vt:lpstr>Cont</vt:lpstr>
      <vt:lpstr>Cont..</vt:lpstr>
      <vt:lpstr>Haar-cascade classifier</vt:lpstr>
      <vt:lpstr>Haar-cascade classifier and SORT for pedestrian tracking.</vt:lpstr>
      <vt:lpstr>Pedestrian counting</vt:lpstr>
      <vt:lpstr>Waiting time calculation</vt:lpstr>
      <vt:lpstr>Limitations</vt:lpstr>
      <vt:lpstr>Conclusion</vt:lpstr>
      <vt:lpstr>Future work</vt:lpstr>
      <vt:lpstr>References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Hossain</cp:lastModifiedBy>
  <cp:revision>142</cp:revision>
  <dcterms:created xsi:type="dcterms:W3CDTF">2021-11-09T16:31:41Z</dcterms:created>
  <dcterms:modified xsi:type="dcterms:W3CDTF">2022-06-23T13:10:12Z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