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6" r:id="rId6"/>
    <p:sldId id="317" r:id="rId7"/>
    <p:sldId id="318" r:id="rId8"/>
    <p:sldId id="309" r:id="rId9"/>
    <p:sldId id="312" r:id="rId10"/>
    <p:sldId id="311" r:id="rId11"/>
    <p:sldId id="313" r:id="rId12"/>
    <p:sldId id="314" r:id="rId13"/>
    <p:sldId id="315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86759"/>
            <a:ext cx="3214307" cy="26901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sz="4400" dirty="0">
                <a:solidFill>
                  <a:srgbClr val="FFC000"/>
                </a:solidFill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0EDA-EBBE-4268-9BBE-A95147E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7AF2-03DB-449E-85E7-34BB7E5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VQ-DQN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Less no of  parameter to solve any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Increase the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Level of complexity are exists in quantum devices while building and maintaining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Kunal Kashyap, Lalit, Daksh Shah, Lokesh Gautam, "From Classical to Quantum Recent Progress in Reinforcement Learning,"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International Conference for Emerging Technology,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5, 22 June 2021. 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79E0CD-B186-4F7F-B880-7B34A0D6E4BF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7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BCAE-B812-44BB-A281-7385AF33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C576-33A5-40C1-B6AA-88C5D7CF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16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SVM, Perceptron, 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  <a:ea typeface="Calibri" panose="020F0502020204030204" pitchFamily="34" charset="0"/>
                <a:cs typeface="Times New Roman" panose="02020603050405020304" pitchFamily="18" charset="0"/>
              </a:rPr>
              <a:t>Quadratic speed-up over classical algorithms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Maximum Search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Hyperplane construction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Computational complexity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O(m*n) VS O(n)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Algo Independent of Training vector</a:t>
            </a:r>
          </a:p>
          <a:p>
            <a:pPr marL="0" indent="0">
              <a:buNone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Allcock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J.,Zhang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S.(2020)’Quantum machine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learning.’Quantum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computing,6(1)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Ablayev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Ablayev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M.,Huang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Khadiev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Salikhova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N.,Wu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D.(2020)’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Quantum Methods for Machine Learning Problems Part II: Quantum Classification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’Big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analytics,3(1)pp.56-67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58F9-83B8-4BD3-A9C2-CB64DD4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DB22-1C51-43DD-82BD-2344AC75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Linear algebra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Polynomial Slower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Structure (Polynomial Advantage over classical)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O(n3) VS O(n2)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Fast Quantum Linear Algebra Subroutine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Linear system Solver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Ciliberto</a:t>
            </a:r>
            <a:r>
              <a:rPr lang="en-US" sz="1200" dirty="0">
                <a:solidFill>
                  <a:schemeClr val="tx1"/>
                </a:solidFill>
              </a:rPr>
              <a:t>, C., </a:t>
            </a:r>
            <a:r>
              <a:rPr lang="en-US" sz="1200" dirty="0" err="1">
                <a:solidFill>
                  <a:schemeClr val="tx1"/>
                </a:solidFill>
              </a:rPr>
              <a:t>Rocchetto</a:t>
            </a:r>
            <a:r>
              <a:rPr lang="en-US" sz="1200" dirty="0">
                <a:solidFill>
                  <a:schemeClr val="tx1"/>
                </a:solidFill>
              </a:rPr>
              <a:t>, A., Rudi, A., </a:t>
            </a:r>
            <a:r>
              <a:rPr lang="en-US" sz="1200" dirty="0" err="1">
                <a:solidFill>
                  <a:schemeClr val="tx1"/>
                </a:solidFill>
              </a:rPr>
              <a:t>Wossnig</a:t>
            </a:r>
            <a:r>
              <a:rPr lang="en-US" sz="1200" dirty="0">
                <a:solidFill>
                  <a:schemeClr val="tx1"/>
                </a:solidFill>
              </a:rPr>
              <a:t>, L.: Statistical limits of supervised quantum learning. Phys. Rev. A 102, 042414 (2020). doi:10.1103/PhysRevA.102.042414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A136-D52E-46C7-BD8B-4B96C637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7F06-22DB-4D40-B8A6-E8B8AFFD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3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 feature space VS Kernel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Kernel estimator (estimate kernel function on quantum computer)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variational classifiers (Quantum circuits)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provided on coherent Superposition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 conducting Quantum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Short depth quantum circuit applied on feature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circuit depth</a:t>
            </a:r>
          </a:p>
          <a:p>
            <a:pPr marL="0" indent="0">
              <a:buNone/>
            </a:pPr>
            <a:r>
              <a:rPr lang="en-US" sz="1200" dirty="0"/>
              <a:t>Havlicek V.,</a:t>
            </a:r>
            <a:r>
              <a:rPr lang="en-US" sz="1200" dirty="0" err="1"/>
              <a:t>Corcoles</a:t>
            </a:r>
            <a:r>
              <a:rPr lang="en-US" sz="1200" dirty="0"/>
              <a:t> A.,</a:t>
            </a:r>
            <a:r>
              <a:rPr lang="en-US" sz="1200" dirty="0" err="1"/>
              <a:t>Temme</a:t>
            </a:r>
            <a:r>
              <a:rPr lang="en-US" sz="1200" dirty="0"/>
              <a:t> </a:t>
            </a:r>
            <a:r>
              <a:rPr lang="en-US" sz="1200" dirty="0" err="1"/>
              <a:t>K.,Harrow</a:t>
            </a:r>
            <a:r>
              <a:rPr lang="en-US" sz="1200" dirty="0"/>
              <a:t> A.,</a:t>
            </a:r>
            <a:r>
              <a:rPr lang="en-US" sz="1200" dirty="0" err="1"/>
              <a:t>Kandala</a:t>
            </a:r>
            <a:r>
              <a:rPr lang="en-US" sz="1200" dirty="0"/>
              <a:t> </a:t>
            </a:r>
            <a:r>
              <a:rPr lang="en-US" sz="1200" dirty="0" err="1"/>
              <a:t>A.,Chow</a:t>
            </a:r>
            <a:r>
              <a:rPr lang="en-US" sz="1200" dirty="0"/>
              <a:t> </a:t>
            </a:r>
            <a:r>
              <a:rPr lang="en-US" sz="1200" dirty="0" err="1"/>
              <a:t>J.,Gambetta</a:t>
            </a:r>
            <a:r>
              <a:rPr lang="en-US" sz="1200" dirty="0"/>
              <a:t> J.(2019)’</a:t>
            </a:r>
            <a:r>
              <a:rPr lang="en-US" sz="1200" dirty="0" err="1"/>
              <a:t>supervisd</a:t>
            </a:r>
            <a:r>
              <a:rPr lang="en-US" sz="1200" dirty="0"/>
              <a:t> learning with quantum-enhanced feature space ’Quantum physics Vol 567,pp.209-212</a:t>
            </a:r>
          </a:p>
        </p:txBody>
      </p:sp>
    </p:spTree>
    <p:extLst>
      <p:ext uri="{BB962C8B-B14F-4D97-AF65-F5344CB8AC3E}">
        <p14:creationId xmlns:p14="http://schemas.microsoft.com/office/powerpoint/2010/main" val="28165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713F-0AC6-4DF3-9EF9-CA38D2D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Quantum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773F-227E-4672-9DC5-AC09489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83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data with parallel computing power with classical algorithm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Quanvolutional filters on huge dataset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the huge amount of data when data is unsupervised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Tong Dou,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Kaiwei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Zhenwei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Zhou, Shilu Yan and Wei Cui, "An unsupervised feature learning for quantum-classical convolutional network with applications to fault detection,"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Proceedings of the 40th Chinese Control Conference,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5, July 26-28, 2021.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889F3B-67BF-45D2-9F5D-9CEAF6C05928}"/>
              </a:ext>
            </a:extLst>
          </p:cNvPr>
          <p:cNvCxnSpPr/>
          <p:nvPr/>
        </p:nvCxnSpPr>
        <p:spPr>
          <a:xfrm>
            <a:off x="1097280" y="470986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55E6-954D-4EEA-AFAB-19ECC0C6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F71B-9FBD-4D6B-B1D2-10E660D4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3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K-median algorithm distributed version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Share the data between two are more participants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Reduce the communication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Result in NP-Hard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Aïmeur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Gilles Brassard and Sébastien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"Quantum speed-up for unsupervised learning," vol. 167, p. 20, 31 August 2012. 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442551-D68A-447E-A40B-45C86DBBFEBA}"/>
              </a:ext>
            </a:extLst>
          </p:cNvPr>
          <p:cNvCxnSpPr/>
          <p:nvPr/>
        </p:nvCxnSpPr>
        <p:spPr>
          <a:xfrm>
            <a:off x="1097280" y="4999109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8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29EC-7298-4566-BBA5-B808384C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B664-3DAE-4EDB-8D6C-39138DFF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QRAM (</a:t>
            </a:r>
            <a:r>
              <a:rPr lang="en-US" sz="2000" dirty="0"/>
              <a:t>registers in qubit</a:t>
            </a:r>
            <a:r>
              <a:rPr lang="en-US" sz="2400" dirty="0"/>
              <a:t>) gained exponential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Quantum computing does not exists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Prakhar Shrivastava, Kapil Kumar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Akhtar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Rasoo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"Classical Equivalent Quantum Unsupervised Learning Algorithms,"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International Conference on Computational Intelligence and Data Science (ICCIDS),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vol. 167, p. 12, 2020.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435CA-7061-4013-9812-082CECD50C7D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6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702B-7CFF-411E-9DBB-4C35F494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06B2-9918-4742-B075-BBB7EE85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QRL react quickly to change the learning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Fail to move to the best new channel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Explores new decisions conditionally rather than randomly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Success its continue the exploration.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Nuuman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David Grace, Tim Clarke, "A Quantum Inspired Reinforcement Learning,"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 WCNC,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5, 2015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A53BF-7291-48DC-97D4-C30A2CFEC9CA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E361-41B3-483A-9B9B-CC6E16BE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A46C-27F2-443A-B350-7B8F1E79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Balancing between exploration and exploitation quantum parallelism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Update all the states simultaneously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explore the best unexplored 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Daoyi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Chunlin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Hanxiong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Tzyh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-Jong Tarn, "Quantum Reinforcement Learning,"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 TRANSACTIONS ON SYSTEMS, MAN, AND CYBERNETICS,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vol. 38, 2016. 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2DEEDC-0504-48E1-8CC4-4A2A5871A141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281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914</TotalTime>
  <Words>650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Franklin Gothic Book</vt:lpstr>
      <vt:lpstr>NimbusRomNo9L-Regu</vt:lpstr>
      <vt:lpstr>Times New Roman</vt:lpstr>
      <vt:lpstr>Wingdings</vt:lpstr>
      <vt:lpstr>1_RetrospectVTI</vt:lpstr>
      <vt:lpstr>Group Members: Arslan Ali 01-243211-002 Shahid Hussain 01-243211-009 </vt:lpstr>
      <vt:lpstr>Supervised Machine Learning</vt:lpstr>
      <vt:lpstr>Supervised Machine learning</vt:lpstr>
      <vt:lpstr>Supervised Machine Learning</vt:lpstr>
      <vt:lpstr>Quantum Unsupervised Learning</vt:lpstr>
      <vt:lpstr>Cont ….</vt:lpstr>
      <vt:lpstr>Cont…</vt:lpstr>
      <vt:lpstr>Quantum Reinforcement Learning</vt:lpstr>
      <vt:lpstr>Cont …</vt:lpstr>
      <vt:lpstr>Cont…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90</cp:revision>
  <dcterms:created xsi:type="dcterms:W3CDTF">2021-11-09T16:31:41Z</dcterms:created>
  <dcterms:modified xsi:type="dcterms:W3CDTF">2022-01-05T11:21:53Z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