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5" r:id="rId6"/>
    <p:sldId id="316" r:id="rId7"/>
    <p:sldId id="317" r:id="rId8"/>
    <p:sldId id="309" r:id="rId9"/>
    <p:sldId id="310" r:id="rId10"/>
    <p:sldId id="311" r:id="rId11"/>
    <p:sldId id="312" r:id="rId12"/>
    <p:sldId id="313" r:id="rId13"/>
    <p:sldId id="314" r:id="rId14"/>
    <p:sldId id="318" r:id="rId15"/>
    <p:sldId id="319" r:id="rId16"/>
    <p:sldId id="320" r:id="rId17"/>
    <p:sldId id="322" r:id="rId18"/>
    <p:sldId id="323" r:id="rId19"/>
    <p:sldId id="324" r:id="rId20"/>
    <p:sldId id="325" r:id="rId21"/>
    <p:sldId id="326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44253"/>
            <a:ext cx="3214307" cy="310889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Arslan Ali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01-243211-002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Shahid Hussain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01-243211-009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Waseem Tahir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01-243211-010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248576" y="2991775"/>
            <a:ext cx="7586320" cy="710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Data Analytics to DataOps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collected through semi-structured interviews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sections was formulated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and second sections concentrated on the background of the interviewee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and fourth sections focused on the data collection and processing in various use-cases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section detail about data testing and monitoring practices</a:t>
            </a:r>
          </a:p>
        </p:txBody>
      </p:sp>
    </p:spTree>
    <p:extLst>
      <p:ext uri="{BB962C8B-B14F-4D97-AF65-F5344CB8AC3E}">
        <p14:creationId xmlns:p14="http://schemas.microsoft.com/office/powerpoint/2010/main" val="206979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stage evolution model was constructed, adopted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Erricsson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was based on eight use cases.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moving from one step to the next and impediments encountered at each phase are identified and described.</a:t>
            </a:r>
          </a:p>
        </p:txBody>
      </p:sp>
    </p:spTree>
    <p:extLst>
      <p:ext uri="{BB962C8B-B14F-4D97-AF65-F5344CB8AC3E}">
        <p14:creationId xmlns:p14="http://schemas.microsoft.com/office/powerpoint/2010/main" val="275626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found out that different practitioners have different understandings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"a process which fills the gap between data and operations team“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"an efficient way of managing the activities in the entire data life cycle“.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"a method to showcase the interdependence of end to end data analytic process“.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"an approach to eliminate data silos by connecting different data pipelines“</a:t>
            </a:r>
          </a:p>
        </p:txBody>
      </p:sp>
    </p:spTree>
    <p:extLst>
      <p:ext uri="{BB962C8B-B14F-4D97-AF65-F5344CB8AC3E}">
        <p14:creationId xmlns:p14="http://schemas.microsoft.com/office/powerpoint/2010/main" val="197677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 by the authors:</a:t>
            </a:r>
          </a:p>
          <a:p>
            <a:pPr marL="53816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as an approach that accelerates the delivery of high-quality results by automation and orchestration of data life cycle stages.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adopts the best practices, processes, tools and technologies from Agile software engineering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governing analytics development, optimizing code verification, building and delivering new analytics thereby promoting the culture of collaboration and continuous improvement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merges two data pipelines namely value pipeline and innovation pipeline.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pipeline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series of activities that produces value or insights.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pipeline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 through which new analytic ideas are introduced in value pipeline.</a:t>
            </a:r>
          </a:p>
        </p:txBody>
      </p:sp>
    </p:spTree>
    <p:extLst>
      <p:ext uri="{BB962C8B-B14F-4D97-AF65-F5344CB8AC3E}">
        <p14:creationId xmlns:p14="http://schemas.microsoft.com/office/powerpoint/2010/main" val="25991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Big Data analytics are used interchangeably but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applied to any size of data.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Agile methodology and as a result data team publishes new or updated analytics which is pushed into the value pipeline.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borrows the best practices, technologies and tools and hand tailor it so that it fits to the unique context of data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at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collection for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Toolkit for Network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CI pipelines for Data Scientist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software 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analysis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 pipelines for CI and CD data</a:t>
            </a:r>
          </a:p>
        </p:txBody>
      </p:sp>
    </p:spTree>
    <p:extLst>
      <p:ext uri="{BB962C8B-B14F-4D97-AF65-F5344CB8AC3E}">
        <p14:creationId xmlns:p14="http://schemas.microsoft.com/office/powerpoint/2010/main" val="323802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963" y="2124635"/>
            <a:ext cx="7944253" cy="36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5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shortens the end-to-end cycle time of data analytics, from the ideation phase to the insight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incorporates Agile Development practices into data analytics according to the organization’s requirement.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adopts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principles to effectively manage the artifacts like data, metadata and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Erricsson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moving towards the last phase of evolution stairway i.e.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7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2C9-B7B3-4C3C-BDC1-55B51FB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835B-8158-41C8-9F8A-7710AA3D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becoming increasingly popular in the industry due its ability to accelerate the production of high quality data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proposed an evolution model describing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strairway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five steps showing 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evolved.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 of this paper was the five phases of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 Model”.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practitioners can use this model to position other case companies and guide them to the next phase by suggesting the necessary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ECA-6D24-4F37-B250-E667AC3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4BF3-1E06-40D3-A635-5C6F991B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4726"/>
            <a:ext cx="10058400" cy="345436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: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helps individuals and organizations make sense of data. Data analysts typically analyze raw data for insights and trends by using different tools.</a:t>
            </a:r>
          </a:p>
          <a:p>
            <a:pPr marL="201168" lvl="1" indent="0">
              <a:buNone/>
            </a:pPr>
            <a:endParaRPr lang="en-US" sz="1800" dirty="0">
              <a:solidFill>
                <a:srgbClr val="4D51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DataOps :</a:t>
            </a:r>
          </a:p>
          <a:p>
            <a:pPr marL="201168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DataOps is a set of practices, processes and technologies that combines an integrated and process-oriented perspective on data with automation and methods from agile software engineering to improve quality, speed, and collaboration and promote a culture of continuous improvement in the area of data analytics</a:t>
            </a:r>
          </a:p>
          <a:p>
            <a:pPr marL="201168" lvl="1" indent="0">
              <a:buNone/>
            </a:pPr>
            <a:endParaRPr lang="en-US" sz="1800" b="1" dirty="0">
              <a:solidFill>
                <a:srgbClr val="4D515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5818-7C9E-4954-9138-6A3B6153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need of DataOps?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6540-C97C-47D0-85C4-4BAB6BEF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39014"/>
            <a:ext cx="10058400" cy="33300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deliver analytics with speed and agility, without compromising on data quality.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DataOps is 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streamlined, effective process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Coherent DataOps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promote agile-development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adaptable &amp; easy to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came from controlled system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283A-935A-4D47-83F8-1D68942D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B3D1-07DF-4868-A3D0-EF9F5034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3402"/>
            <a:ext cx="10058400" cy="32856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various definitions of DataOps literature.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800" b="0" i="0" dirty="0">
                <a:solidFill>
                  <a:srgbClr val="242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with a large mobile telecommunication organization, we</a:t>
            </a:r>
            <a:r>
              <a:rPr lang="en-US" sz="1800" b="0" i="0" dirty="0">
                <a:solidFill>
                  <a:srgbClr val="242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how multiple data analytic teams evolve their infrastructure</a:t>
            </a:r>
            <a:r>
              <a:rPr lang="en-US" sz="1800" b="0" i="0" dirty="0">
                <a:solidFill>
                  <a:srgbClr val="242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processes towards DataOps.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stairway of the</a:t>
            </a:r>
            <a:r>
              <a:rPr lang="en-US" sz="1800" b="0" i="0" dirty="0">
                <a:solidFill>
                  <a:srgbClr val="242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evolution process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evolution model demonstrates the essential requirements to</a:t>
            </a:r>
            <a:r>
              <a:rPr lang="en-US" sz="1800" b="0" i="0" dirty="0">
                <a:solidFill>
                  <a:srgbClr val="242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climb a step in the stairway and lists the set of challenges</a:t>
            </a:r>
            <a:r>
              <a:rPr lang="en-US" sz="1800" b="0" i="0" dirty="0">
                <a:solidFill>
                  <a:srgbClr val="242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encountered while moving from one stage to the next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LinLibertine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5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1C42-C88C-42B4-8274-8B082CA7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F998-A83A-4087-AB38-0832CEC7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phases of DataOps evolution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RQs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RQ1. How do practitioners define “DataOps”?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RQ2. What are the different stages Ericsson has gone through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data analysis to DataOps?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Multi-Vocal Literature Review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8A6-6388-4792-856B-9327C99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Multi-Vocal</a:t>
            </a:r>
            <a:r>
              <a:rPr lang="en-US" sz="3600" dirty="0"/>
              <a:t>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46D7-9236-452C-8411-40FC3860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a Systematic Literature Review (SLR)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Grey literature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more understanding of DataOps practices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literature of DataOps is highly limited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MLR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academic literature (Google Scholar, IEEE Explore, ACM digital library)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3BCD-5E36-45EF-8A52-0C7A27F8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MLR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0FB6-1972-4064-ADCA-1BD656CD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based search to select relevant studies from the literature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retrieved literature was exported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Papers and Google links describing the steps of the DataOps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Components of DataOps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Benefits and challenges.</a:t>
            </a:r>
          </a:p>
          <a:p>
            <a:pPr marL="201168" lvl="1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Criteria</a:t>
            </a:r>
          </a:p>
          <a:p>
            <a:pPr marL="201168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and non-English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CFA8-DCA5-4B2A-93BF-EC7DC627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1853F-8604-497E-B0DF-AC35A01D4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880" y="2108199"/>
            <a:ext cx="8291743" cy="4115047"/>
          </a:xfrm>
        </p:spPr>
      </p:pic>
    </p:spTree>
    <p:extLst>
      <p:ext uri="{BB962C8B-B14F-4D97-AF65-F5344CB8AC3E}">
        <p14:creationId xmlns:p14="http://schemas.microsoft.com/office/powerpoint/2010/main" val="150817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F9AB-7102-4BEC-8BC1-67563A76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0A24-8115-4182-B77D-673AB3D4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xplore the essential stages of the Data Analytic approach which Ericsson follows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its similarity to the popular DataOps approach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63246-A904-441C-9AB7-86FA847D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7678"/>
            <a:ext cx="6096000" cy="45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83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1202</TotalTime>
  <Words>935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LinLibertineT</vt:lpstr>
      <vt:lpstr>Times New Roman</vt:lpstr>
      <vt:lpstr>Wingdings</vt:lpstr>
      <vt:lpstr>1_RetrospectVTI</vt:lpstr>
      <vt:lpstr>Group Members: Arslan Ali 01-243211-002 Shahid Hussain 01-243211-009 Waseem Tahir 01-243211-010</vt:lpstr>
      <vt:lpstr>Introduction </vt:lpstr>
      <vt:lpstr>Why there is need of DataOps?</vt:lpstr>
      <vt:lpstr>Folds Of Paper</vt:lpstr>
      <vt:lpstr>METHODOLOGY</vt:lpstr>
      <vt:lpstr>Multi-Vocal Literature Review</vt:lpstr>
      <vt:lpstr>Process of MLR</vt:lpstr>
      <vt:lpstr>Cont..</vt:lpstr>
      <vt:lpstr>Exploratory Case study</vt:lpstr>
      <vt:lpstr>Data Collection</vt:lpstr>
      <vt:lpstr>Findings</vt:lpstr>
      <vt:lpstr>Definition of DataOps</vt:lpstr>
      <vt:lpstr>Cont.</vt:lpstr>
      <vt:lpstr>Cont.</vt:lpstr>
      <vt:lpstr>Use cases at Ericsson</vt:lpstr>
      <vt:lpstr>DataOps evolution Model</vt:lpstr>
      <vt:lpstr>Phase 5: DataOps</vt:lpstr>
      <vt:lpstr>Conclusion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Hussain</cp:lastModifiedBy>
  <cp:revision>121</cp:revision>
  <dcterms:created xsi:type="dcterms:W3CDTF">2021-11-09T16:31:41Z</dcterms:created>
  <dcterms:modified xsi:type="dcterms:W3CDTF">2022-06-06T10:58:01Z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