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296"/>
            <a:ext cx="7772400" cy="1470025"/>
          </a:xfrm>
        </p:spPr>
        <p:txBody>
          <a:bodyPr/>
          <a:lstStyle/>
          <a:p>
            <a:r>
              <a:rPr dirty="0" err="1"/>
              <a:t>Blinkit</a:t>
            </a:r>
            <a:r>
              <a:rPr dirty="0"/>
              <a:t>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115" y="3248946"/>
            <a:ext cx="6907161" cy="2465439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Insights on Item Performance, Outlet Sales &amp; Trends</a:t>
            </a:r>
          </a:p>
          <a:p>
            <a:r>
              <a:rPr dirty="0"/>
              <a:t>By: [</a:t>
            </a:r>
            <a:r>
              <a:rPr lang="en-US" dirty="0"/>
              <a:t>SHEKH MAHAMADSHAHID AYUBBHAI</a:t>
            </a:r>
            <a:r>
              <a:rPr dirty="0"/>
              <a:t>]</a:t>
            </a:r>
          </a:p>
          <a:p>
            <a:r>
              <a:rPr dirty="0"/>
              <a:t>Tool Used: Tableau</a:t>
            </a:r>
          </a:p>
          <a:p>
            <a:r>
              <a:rPr dirty="0"/>
              <a:t>Date: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Blinkit’s sales data.</a:t>
            </a:r>
          </a:p>
          <a:p>
            <a:r>
              <a:t>Focus areas:</a:t>
            </a:r>
          </a:p>
          <a:p>
            <a:r>
              <a:t>- Top-selling item types</a:t>
            </a:r>
          </a:p>
          <a:p>
            <a:r>
              <a:t>- Sales across outlet tiers</a:t>
            </a:r>
          </a:p>
          <a:p>
            <a:r>
              <a:t>- MRP and fat content distribution</a:t>
            </a:r>
          </a:p>
          <a:p>
            <a:r>
              <a:t>- Trends by establishment year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🥦 Top-Selling Item: Fruits &amp; Vegetables, followed by Snack Foods</a:t>
            </a:r>
          </a:p>
          <a:p>
            <a:r>
              <a:t>🏬 Best Outlet Tier: Tier 3 has the highest sales (7.6M)</a:t>
            </a:r>
          </a:p>
          <a:p>
            <a:r>
              <a:t>💰 Average MRP: ₹141</a:t>
            </a:r>
          </a:p>
          <a:p>
            <a:r>
              <a:t>🥛 Most Common Fat Content: Low Fat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📆 Outlets established between 1985–1995 saw the highest sales.</a:t>
            </a:r>
          </a:p>
          <a:p>
            <a:r>
              <a:t>📉 A significant drop occurred around 2000.</a:t>
            </a:r>
          </a:p>
          <a:p>
            <a:r>
              <a:t>📊 Tier 3 outlets outperform Tier 1 in sales volume.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Stock more of top-selling items like fruits, snacks, and dairy.</a:t>
            </a:r>
          </a:p>
          <a:p>
            <a:r>
              <a:t>Focus on Tier 3 locations for expansion.</a:t>
            </a:r>
          </a:p>
          <a:p>
            <a:r>
              <a:t>Monitor and improve performance of outlets with older establishment years.</a:t>
            </a:r>
          </a:p>
          <a:p>
            <a:r>
              <a:t>Promote low-fat and health-oriented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Tableau helped visualize critical sales patterns.</a:t>
            </a:r>
          </a:p>
          <a:p>
            <a:r>
              <a:t>Insights can improve inventory planning, marketing focus, and supply chain strategy.</a:t>
            </a:r>
          </a:p>
          <a:p>
            <a:r>
              <a:t>Future steps: Add time-series data and customer-level metrics for deeper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Blinkit Sales Dashboard</vt:lpstr>
      <vt:lpstr>Project Overview</vt:lpstr>
      <vt:lpstr>Key Insights</vt:lpstr>
      <vt:lpstr>Trend Analysis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Shahid Shaikh</cp:lastModifiedBy>
  <cp:revision>2</cp:revision>
  <dcterms:created xsi:type="dcterms:W3CDTF">2013-01-27T09:14:16Z</dcterms:created>
  <dcterms:modified xsi:type="dcterms:W3CDTF">2025-04-11T04:54:19Z</dcterms:modified>
  <cp:category/>
</cp:coreProperties>
</file>