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Prompts to try: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Generate a simple outline for an AI collections system workflow, including inputs, decision logic, action triggers, and learning loop.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List 3–5 key customer attributes that would be most predictive for collections decision-making, and explain why each one matters.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Suggest examples of business rules and AI-driven actions the system could use at different risk levels (e.g., low, medium, high risk).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Create a rough sketch or step-by-step description of how customer data flows through the system from intake to action.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Prompts to try: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Explain how agentic AI could automate financial collections while keeping humans in critical decision points.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List 3–5 examples of collection actions, and classify each as best suited for full automation or requiring human oversight, with a brief reason why.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Prompts to try: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List key fairness, transparency, and compliance practices to build into an AI-powered credit collections system.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Suggest specific ways to monitor and audit the system over time to ensure it stays fair, compliant, and effective.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Prompts to try: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Suggest KPIs for an AI-powered collections strategy that balances business outcomes with customer fairness.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GB"/>
              <a:t>Describe 2–3 ways an AI collections system could improve both operational efficiency and customer experience.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GB" sz="3000"/>
              <a:t>AI-Powered Collections Strategy</a:t>
            </a:r>
            <a:endParaRPr sz="3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How the System Works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Inputs: Customer data such as credit score, repayment history, income, employment status, and credit utilization.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Decision Logic: Uses predictive models to classify delinquency risk and applies business rules for action selection.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Actions: Sends automated reminders, flags accounts for counselor outreach, or recommends flexible repayment plans.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Loop: Monitors outcomes (e.g., repayment success) and retrains models periodically to improve accuracy.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Role of Agentic AI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1. Ingest customer financial and behavioral data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2. Predict risk using AI model + apply decision rules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3. Trigger appropriate outreach or offer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4. Track results and feed back into learning loop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Responsible AI Guardrails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Autonomous: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Sending reminder emails and SMS to at-risk customers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Risk classification based on model predictions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Auto-adjustment of outreach priority based on risk level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Oversight: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Approving hardship plans or loan restructuring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Reviewing edge cases or low-confidence predictions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Overseeing fairness and compliance reporting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Expected Business Impact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• Fairness audits to detect and mitigate bias in model predictions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• Explainable AI outputs (e.g., SHAP values) for transparency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• Compliance checks with ECOA, GDPR, and local financial regulations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• Human-in-the-loop review for sensitive or high-stakes decisions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6AA7"/>
            </a:gs>
            <a:gs pos="100000">
              <a:srgbClr val="021723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Expected Business Impact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Quantitative Business KPIs: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- 20% reduction in delinquency in high-risk segments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Increased repayment rates through early intervention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Cost savings from automation of routine outreach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 Outcomes: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More personalized and fair customer experience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Better access to support for customers in hardship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- Increased trust through transparent and ethical AI 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