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4"/>
  </p:sldMasterIdLst>
  <p:notesMasterIdLst>
    <p:notesMasterId r:id="rId27"/>
  </p:notesMasterIdLst>
  <p:handoutMasterIdLst>
    <p:handoutMasterId r:id="rId28"/>
  </p:handoutMasterIdLst>
  <p:sldIdLst>
    <p:sldId id="256" r:id="rId5"/>
    <p:sldId id="276" r:id="rId6"/>
    <p:sldId id="288" r:id="rId7"/>
    <p:sldId id="289" r:id="rId8"/>
    <p:sldId id="277" r:id="rId9"/>
    <p:sldId id="278" r:id="rId10"/>
    <p:sldId id="290" r:id="rId11"/>
    <p:sldId id="293" r:id="rId12"/>
    <p:sldId id="292" r:id="rId13"/>
    <p:sldId id="291" r:id="rId14"/>
    <p:sldId id="294" r:id="rId15"/>
    <p:sldId id="301" r:id="rId16"/>
    <p:sldId id="302" r:id="rId17"/>
    <p:sldId id="300" r:id="rId18"/>
    <p:sldId id="299" r:id="rId19"/>
    <p:sldId id="298" r:id="rId20"/>
    <p:sldId id="297" r:id="rId21"/>
    <p:sldId id="296" r:id="rId22"/>
    <p:sldId id="295" r:id="rId23"/>
    <p:sldId id="304" r:id="rId24"/>
    <p:sldId id="303" r:id="rId25"/>
    <p:sldId id="28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3" d="100"/>
          <a:sy n="83" d="100"/>
        </p:scale>
        <p:origin x="686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id Khan" userId="bf466f24fd856ef6" providerId="LiveId" clId="{F2E24D3F-6020-4A56-8693-E58B2D508C7F}"/>
    <pc:docChg chg="undo custSel modSld sldOrd">
      <pc:chgData name="Shahid Khan" userId="bf466f24fd856ef6" providerId="LiveId" clId="{F2E24D3F-6020-4A56-8693-E58B2D508C7F}" dt="2025-03-13T14:04:45.849" v="161" actId="1076"/>
      <pc:docMkLst>
        <pc:docMk/>
      </pc:docMkLst>
      <pc:sldChg chg="addSp modSp mod">
        <pc:chgData name="Shahid Khan" userId="bf466f24fd856ef6" providerId="LiveId" clId="{F2E24D3F-6020-4A56-8693-E58B2D508C7F}" dt="2025-03-13T13:39:40.076" v="157" actId="1076"/>
        <pc:sldMkLst>
          <pc:docMk/>
          <pc:sldMk cId="2387849042" sldId="256"/>
        </pc:sldMkLst>
        <pc:spChg chg="mod">
          <ac:chgData name="Shahid Khan" userId="bf466f24fd856ef6" providerId="LiveId" clId="{F2E24D3F-6020-4A56-8693-E58B2D508C7F}" dt="2025-03-13T13:35:45.699" v="118" actId="1076"/>
          <ac:spMkLst>
            <pc:docMk/>
            <pc:sldMk cId="2387849042" sldId="256"/>
            <ac:spMk id="2" creationId="{C4300AEF-1595-4419-801B-6E36A33BB8CF}"/>
          </ac:spMkLst>
        </pc:spChg>
        <pc:spChg chg="mod">
          <ac:chgData name="Shahid Khan" userId="bf466f24fd856ef6" providerId="LiveId" clId="{F2E24D3F-6020-4A56-8693-E58B2D508C7F}" dt="2025-03-13T13:35:32.433" v="115" actId="1076"/>
          <ac:spMkLst>
            <pc:docMk/>
            <pc:sldMk cId="2387849042" sldId="256"/>
            <ac:spMk id="6" creationId="{8C018CD1-ADA1-7E79-BB50-488AA9DAE489}"/>
          </ac:spMkLst>
        </pc:spChg>
        <pc:spChg chg="add mod">
          <ac:chgData name="Shahid Khan" userId="bf466f24fd856ef6" providerId="LiveId" clId="{F2E24D3F-6020-4A56-8693-E58B2D508C7F}" dt="2025-03-13T13:39:40.076" v="157" actId="1076"/>
          <ac:spMkLst>
            <pc:docMk/>
            <pc:sldMk cId="2387849042" sldId="256"/>
            <ac:spMk id="11" creationId="{D56FAE82-BE7D-2474-2E87-4CDC8907797A}"/>
          </ac:spMkLst>
        </pc:spChg>
        <pc:picChg chg="add mod">
          <ac:chgData name="Shahid Khan" userId="bf466f24fd856ef6" providerId="LiveId" clId="{F2E24D3F-6020-4A56-8693-E58B2D508C7F}" dt="2025-03-13T13:35:13.386" v="114" actId="1076"/>
          <ac:picMkLst>
            <pc:docMk/>
            <pc:sldMk cId="2387849042" sldId="256"/>
            <ac:picMk id="10" creationId="{3AD27AC8-867B-1EAB-C9BD-8032C097B10F}"/>
          </ac:picMkLst>
        </pc:picChg>
      </pc:sldChg>
      <pc:sldChg chg="addSp delSp modSp mod">
        <pc:chgData name="Shahid Khan" userId="bf466f24fd856ef6" providerId="LiveId" clId="{F2E24D3F-6020-4A56-8693-E58B2D508C7F}" dt="2025-03-13T09:08:24.850" v="106" actId="1076"/>
        <pc:sldMkLst>
          <pc:docMk/>
          <pc:sldMk cId="822569134" sldId="277"/>
        </pc:sldMkLst>
        <pc:spChg chg="del">
          <ac:chgData name="Shahid Khan" userId="bf466f24fd856ef6" providerId="LiveId" clId="{F2E24D3F-6020-4A56-8693-E58B2D508C7F}" dt="2025-03-13T09:06:44.562" v="91" actId="478"/>
          <ac:spMkLst>
            <pc:docMk/>
            <pc:sldMk cId="822569134" sldId="277"/>
            <ac:spMk id="2" creationId="{5B804E9F-B6B5-41F9-9B63-9AF435FDC2B7}"/>
          </ac:spMkLst>
        </pc:spChg>
        <pc:spChg chg="del">
          <ac:chgData name="Shahid Khan" userId="bf466f24fd856ef6" providerId="LiveId" clId="{F2E24D3F-6020-4A56-8693-E58B2D508C7F}" dt="2025-03-13T09:04:22.859" v="61" actId="478"/>
          <ac:spMkLst>
            <pc:docMk/>
            <pc:sldMk cId="822569134" sldId="277"/>
            <ac:spMk id="3" creationId="{73B24432-B86E-C053-4815-EF198236F28F}"/>
          </ac:spMkLst>
        </pc:spChg>
        <pc:spChg chg="del">
          <ac:chgData name="Shahid Khan" userId="bf466f24fd856ef6" providerId="LiveId" clId="{F2E24D3F-6020-4A56-8693-E58B2D508C7F}" dt="2025-03-13T09:04:08.838" v="59" actId="478"/>
          <ac:spMkLst>
            <pc:docMk/>
            <pc:sldMk cId="822569134" sldId="277"/>
            <ac:spMk id="5" creationId="{8B031B2D-3C3B-E939-B06A-ACF214D2E538}"/>
          </ac:spMkLst>
        </pc:spChg>
        <pc:spChg chg="add del mod">
          <ac:chgData name="Shahid Khan" userId="bf466f24fd856ef6" providerId="LiveId" clId="{F2E24D3F-6020-4A56-8693-E58B2D508C7F}" dt="2025-03-13T09:06:05.617" v="82" actId="478"/>
          <ac:spMkLst>
            <pc:docMk/>
            <pc:sldMk cId="822569134" sldId="277"/>
            <ac:spMk id="6" creationId="{EBD27EFB-F0E2-3019-43DD-82E8DEA57EA9}"/>
          </ac:spMkLst>
        </pc:spChg>
        <pc:spChg chg="add mod">
          <ac:chgData name="Shahid Khan" userId="bf466f24fd856ef6" providerId="LiveId" clId="{F2E24D3F-6020-4A56-8693-E58B2D508C7F}" dt="2025-03-13T09:04:19.852" v="60" actId="571"/>
          <ac:spMkLst>
            <pc:docMk/>
            <pc:sldMk cId="822569134" sldId="277"/>
            <ac:spMk id="17" creationId="{9749942A-D27F-6FBD-83BB-7C843EC1660F}"/>
          </ac:spMkLst>
        </pc:spChg>
        <pc:spChg chg="add mod">
          <ac:chgData name="Shahid Khan" userId="bf466f24fd856ef6" providerId="LiveId" clId="{F2E24D3F-6020-4A56-8693-E58B2D508C7F}" dt="2025-03-13T09:04:19.852" v="60" actId="571"/>
          <ac:spMkLst>
            <pc:docMk/>
            <pc:sldMk cId="822569134" sldId="277"/>
            <ac:spMk id="19" creationId="{A4A8D37A-2348-7AF2-0CB9-35AC5B7CA63B}"/>
          </ac:spMkLst>
        </pc:spChg>
        <pc:spChg chg="add mod">
          <ac:chgData name="Shahid Khan" userId="bf466f24fd856ef6" providerId="LiveId" clId="{F2E24D3F-6020-4A56-8693-E58B2D508C7F}" dt="2025-03-13T09:04:51.604" v="69" actId="571"/>
          <ac:spMkLst>
            <pc:docMk/>
            <pc:sldMk cId="822569134" sldId="277"/>
            <ac:spMk id="21" creationId="{4975C05B-425D-BDD7-EF93-322B0A670EEE}"/>
          </ac:spMkLst>
        </pc:spChg>
        <pc:spChg chg="add mod">
          <ac:chgData name="Shahid Khan" userId="bf466f24fd856ef6" providerId="LiveId" clId="{F2E24D3F-6020-4A56-8693-E58B2D508C7F}" dt="2025-03-13T09:04:51.604" v="69" actId="571"/>
          <ac:spMkLst>
            <pc:docMk/>
            <pc:sldMk cId="822569134" sldId="277"/>
            <ac:spMk id="23" creationId="{B26FB240-A701-92EE-05C1-00AA632F79EB}"/>
          </ac:spMkLst>
        </pc:spChg>
        <pc:spChg chg="add mod">
          <ac:chgData name="Shahid Khan" userId="bf466f24fd856ef6" providerId="LiveId" clId="{F2E24D3F-6020-4A56-8693-E58B2D508C7F}" dt="2025-03-13T09:04:51.604" v="69" actId="571"/>
          <ac:spMkLst>
            <pc:docMk/>
            <pc:sldMk cId="822569134" sldId="277"/>
            <ac:spMk id="25" creationId="{DDE1BCC6-A894-22F8-E829-2EB051A42F5E}"/>
          </ac:spMkLst>
        </pc:spChg>
        <pc:spChg chg="add mod">
          <ac:chgData name="Shahid Khan" userId="bf466f24fd856ef6" providerId="LiveId" clId="{F2E24D3F-6020-4A56-8693-E58B2D508C7F}" dt="2025-03-13T09:04:50.244" v="67" actId="571"/>
          <ac:spMkLst>
            <pc:docMk/>
            <pc:sldMk cId="822569134" sldId="277"/>
            <ac:spMk id="27" creationId="{5F6D99ED-6268-F65A-FC23-B78D7020B84E}"/>
          </ac:spMkLst>
        </pc:spChg>
        <pc:spChg chg="add mod">
          <ac:chgData name="Shahid Khan" userId="bf466f24fd856ef6" providerId="LiveId" clId="{F2E24D3F-6020-4A56-8693-E58B2D508C7F}" dt="2025-03-13T09:04:50.244" v="67" actId="571"/>
          <ac:spMkLst>
            <pc:docMk/>
            <pc:sldMk cId="822569134" sldId="277"/>
            <ac:spMk id="29" creationId="{227C8DEF-8B56-3F0A-237A-3B73C1021BB7}"/>
          </ac:spMkLst>
        </pc:spChg>
        <pc:spChg chg="add mod">
          <ac:chgData name="Shahid Khan" userId="bf466f24fd856ef6" providerId="LiveId" clId="{F2E24D3F-6020-4A56-8693-E58B2D508C7F}" dt="2025-03-13T09:04:50.244" v="67" actId="571"/>
          <ac:spMkLst>
            <pc:docMk/>
            <pc:sldMk cId="822569134" sldId="277"/>
            <ac:spMk id="31" creationId="{2661E72B-A0DA-5DA9-D9AB-0FADD0EE79BC}"/>
          </ac:spMkLst>
        </pc:spChg>
        <pc:spChg chg="add del mod">
          <ac:chgData name="Shahid Khan" userId="bf466f24fd856ef6" providerId="LiveId" clId="{F2E24D3F-6020-4A56-8693-E58B2D508C7F}" dt="2025-03-13T09:05:00.567" v="71" actId="478"/>
          <ac:spMkLst>
            <pc:docMk/>
            <pc:sldMk cId="822569134" sldId="277"/>
            <ac:spMk id="32" creationId="{34B67161-4CAC-1919-AB4F-4D653444BC78}"/>
          </ac:spMkLst>
        </pc:spChg>
        <pc:spChg chg="add del mod">
          <ac:chgData name="Shahid Khan" userId="bf466f24fd856ef6" providerId="LiveId" clId="{F2E24D3F-6020-4A56-8693-E58B2D508C7F}" dt="2025-03-13T09:05:00.567" v="71" actId="478"/>
          <ac:spMkLst>
            <pc:docMk/>
            <pc:sldMk cId="822569134" sldId="277"/>
            <ac:spMk id="33" creationId="{0F4BE985-8219-B7A0-8131-99CEEDD6B275}"/>
          </ac:spMkLst>
        </pc:spChg>
        <pc:spChg chg="add del mod">
          <ac:chgData name="Shahid Khan" userId="bf466f24fd856ef6" providerId="LiveId" clId="{F2E24D3F-6020-4A56-8693-E58B2D508C7F}" dt="2025-03-13T09:05:00.567" v="71" actId="478"/>
          <ac:spMkLst>
            <pc:docMk/>
            <pc:sldMk cId="822569134" sldId="277"/>
            <ac:spMk id="34" creationId="{618A34E4-C820-739D-5BA1-04690884B3E5}"/>
          </ac:spMkLst>
        </pc:spChg>
        <pc:spChg chg="add del mod">
          <ac:chgData name="Shahid Khan" userId="bf466f24fd856ef6" providerId="LiveId" clId="{F2E24D3F-6020-4A56-8693-E58B2D508C7F}" dt="2025-03-13T09:06:08.676" v="83" actId="478"/>
          <ac:spMkLst>
            <pc:docMk/>
            <pc:sldMk cId="822569134" sldId="277"/>
            <ac:spMk id="35" creationId="{15255E2A-7BF1-1209-B597-28F51D88966A}"/>
          </ac:spMkLst>
        </pc:spChg>
        <pc:spChg chg="add mod">
          <ac:chgData name="Shahid Khan" userId="bf466f24fd856ef6" providerId="LiveId" clId="{F2E24D3F-6020-4A56-8693-E58B2D508C7F}" dt="2025-03-13T09:05:09.949" v="72" actId="571"/>
          <ac:spMkLst>
            <pc:docMk/>
            <pc:sldMk cId="822569134" sldId="277"/>
            <ac:spMk id="36" creationId="{25938465-6300-F616-ECA7-BBFB571DB732}"/>
          </ac:spMkLst>
        </pc:spChg>
        <pc:spChg chg="add mod">
          <ac:chgData name="Shahid Khan" userId="bf466f24fd856ef6" providerId="LiveId" clId="{F2E24D3F-6020-4A56-8693-E58B2D508C7F}" dt="2025-03-13T09:05:09.949" v="72" actId="571"/>
          <ac:spMkLst>
            <pc:docMk/>
            <pc:sldMk cId="822569134" sldId="277"/>
            <ac:spMk id="37" creationId="{FC802097-D3B7-AF42-0920-4281D82B95F8}"/>
          </ac:spMkLst>
        </pc:spChg>
        <pc:spChg chg="add del mod">
          <ac:chgData name="Shahid Khan" userId="bf466f24fd856ef6" providerId="LiveId" clId="{F2E24D3F-6020-4A56-8693-E58B2D508C7F}" dt="2025-03-13T09:06:16.014" v="85" actId="478"/>
          <ac:spMkLst>
            <pc:docMk/>
            <pc:sldMk cId="822569134" sldId="277"/>
            <ac:spMk id="38" creationId="{C63DEDB4-E87E-AC01-F193-1E0112941E8A}"/>
          </ac:spMkLst>
        </pc:spChg>
        <pc:spChg chg="add mod">
          <ac:chgData name="Shahid Khan" userId="bf466f24fd856ef6" providerId="LiveId" clId="{F2E24D3F-6020-4A56-8693-E58B2D508C7F}" dt="2025-03-13T09:05:21.079" v="74" actId="571"/>
          <ac:spMkLst>
            <pc:docMk/>
            <pc:sldMk cId="822569134" sldId="277"/>
            <ac:spMk id="39" creationId="{3DE199AC-DDAC-6AA8-8956-4975784C37E2}"/>
          </ac:spMkLst>
        </pc:spChg>
        <pc:spChg chg="add mod">
          <ac:chgData name="Shahid Khan" userId="bf466f24fd856ef6" providerId="LiveId" clId="{F2E24D3F-6020-4A56-8693-E58B2D508C7F}" dt="2025-03-13T09:05:21.079" v="74" actId="571"/>
          <ac:spMkLst>
            <pc:docMk/>
            <pc:sldMk cId="822569134" sldId="277"/>
            <ac:spMk id="40" creationId="{FCA0CD3C-CAEF-3ADD-D487-D7902D9D76EF}"/>
          </ac:spMkLst>
        </pc:spChg>
        <pc:spChg chg="add del mod">
          <ac:chgData name="Shahid Khan" userId="bf466f24fd856ef6" providerId="LiveId" clId="{F2E24D3F-6020-4A56-8693-E58B2D508C7F}" dt="2025-03-13T09:06:25.650" v="87" actId="478"/>
          <ac:spMkLst>
            <pc:docMk/>
            <pc:sldMk cId="822569134" sldId="277"/>
            <ac:spMk id="41" creationId="{D1D8CDB3-57A1-377D-EEDA-321215AB6E3C}"/>
          </ac:spMkLst>
        </pc:spChg>
        <pc:spChg chg="add mod">
          <ac:chgData name="Shahid Khan" userId="bf466f24fd856ef6" providerId="LiveId" clId="{F2E24D3F-6020-4A56-8693-E58B2D508C7F}" dt="2025-03-13T09:05:33.937" v="76" actId="571"/>
          <ac:spMkLst>
            <pc:docMk/>
            <pc:sldMk cId="822569134" sldId="277"/>
            <ac:spMk id="42" creationId="{AD88EA90-99AE-E892-0BC1-392B864F4B44}"/>
          </ac:spMkLst>
        </pc:spChg>
        <pc:spChg chg="del">
          <ac:chgData name="Shahid Khan" userId="bf466f24fd856ef6" providerId="LiveId" clId="{F2E24D3F-6020-4A56-8693-E58B2D508C7F}" dt="2025-03-13T09:05:49.052" v="79" actId="478"/>
          <ac:spMkLst>
            <pc:docMk/>
            <pc:sldMk cId="822569134" sldId="277"/>
            <ac:spMk id="43" creationId="{0092C447-C8E1-4B12-B012-E6D21CBB1FBE}"/>
          </ac:spMkLst>
        </pc:spChg>
        <pc:spChg chg="del">
          <ac:chgData name="Shahid Khan" userId="bf466f24fd856ef6" providerId="LiveId" clId="{F2E24D3F-6020-4A56-8693-E58B2D508C7F}" dt="2025-03-13T09:05:36.731" v="77" actId="478"/>
          <ac:spMkLst>
            <pc:docMk/>
            <pc:sldMk cId="822569134" sldId="277"/>
            <ac:spMk id="44" creationId="{7E139379-1914-4446-8D6D-984A47041A54}"/>
          </ac:spMkLst>
        </pc:spChg>
        <pc:spChg chg="add del">
          <ac:chgData name="Shahid Khan" userId="bf466f24fd856ef6" providerId="LiveId" clId="{F2E24D3F-6020-4A56-8693-E58B2D508C7F}" dt="2025-03-13T09:05:23.155" v="75" actId="478"/>
          <ac:spMkLst>
            <pc:docMk/>
            <pc:sldMk cId="822569134" sldId="277"/>
            <ac:spMk id="45" creationId="{F79B51BB-1B30-4ED8-B26D-21EE8BC675B2}"/>
          </ac:spMkLst>
        </pc:spChg>
        <pc:spChg chg="add del">
          <ac:chgData name="Shahid Khan" userId="bf466f24fd856ef6" providerId="LiveId" clId="{F2E24D3F-6020-4A56-8693-E58B2D508C7F}" dt="2025-03-13T09:05:14.800" v="73" actId="478"/>
          <ac:spMkLst>
            <pc:docMk/>
            <pc:sldMk cId="822569134" sldId="277"/>
            <ac:spMk id="46" creationId="{89DA262E-0502-4E65-8ABA-E063880EAC4C}"/>
          </ac:spMkLst>
        </pc:spChg>
        <pc:spChg chg="add mod">
          <ac:chgData name="Shahid Khan" userId="bf466f24fd856ef6" providerId="LiveId" clId="{F2E24D3F-6020-4A56-8693-E58B2D508C7F}" dt="2025-03-13T09:05:33.937" v="76" actId="571"/>
          <ac:spMkLst>
            <pc:docMk/>
            <pc:sldMk cId="822569134" sldId="277"/>
            <ac:spMk id="47" creationId="{BEBAD461-C439-752D-6AC7-05CFA1060E99}"/>
          </ac:spMkLst>
        </pc:spChg>
        <pc:spChg chg="add del mod">
          <ac:chgData name="Shahid Khan" userId="bf466f24fd856ef6" providerId="LiveId" clId="{F2E24D3F-6020-4A56-8693-E58B2D508C7F}" dt="2025-03-13T09:06:35.918" v="89" actId="478"/>
          <ac:spMkLst>
            <pc:docMk/>
            <pc:sldMk cId="822569134" sldId="277"/>
            <ac:spMk id="48" creationId="{95A59598-E80A-2831-1FDC-DCC5DD494D88}"/>
          </ac:spMkLst>
        </pc:spChg>
        <pc:spChg chg="add mod">
          <ac:chgData name="Shahid Khan" userId="bf466f24fd856ef6" providerId="LiveId" clId="{F2E24D3F-6020-4A56-8693-E58B2D508C7F}" dt="2025-03-13T09:05:44.292" v="78" actId="571"/>
          <ac:spMkLst>
            <pc:docMk/>
            <pc:sldMk cId="822569134" sldId="277"/>
            <ac:spMk id="49" creationId="{0260517E-1033-DE5B-005C-78C874057DC6}"/>
          </ac:spMkLst>
        </pc:spChg>
        <pc:spChg chg="add mod">
          <ac:chgData name="Shahid Khan" userId="bf466f24fd856ef6" providerId="LiveId" clId="{F2E24D3F-6020-4A56-8693-E58B2D508C7F}" dt="2025-03-13T09:05:44.292" v="78" actId="571"/>
          <ac:spMkLst>
            <pc:docMk/>
            <pc:sldMk cId="822569134" sldId="277"/>
            <ac:spMk id="51" creationId="{38446161-AEEC-15D7-9BF3-ADF440F8CDAB}"/>
          </ac:spMkLst>
        </pc:spChg>
        <pc:spChg chg="add mod">
          <ac:chgData name="Shahid Khan" userId="bf466f24fd856ef6" providerId="LiveId" clId="{F2E24D3F-6020-4A56-8693-E58B2D508C7F}" dt="2025-03-13T09:05:55.935" v="80" actId="571"/>
          <ac:spMkLst>
            <pc:docMk/>
            <pc:sldMk cId="822569134" sldId="277"/>
            <ac:spMk id="52" creationId="{A17B2E06-636E-BC38-EB00-C1301E4631E8}"/>
          </ac:spMkLst>
        </pc:spChg>
        <pc:spChg chg="add mod">
          <ac:chgData name="Shahid Khan" userId="bf466f24fd856ef6" providerId="LiveId" clId="{F2E24D3F-6020-4A56-8693-E58B2D508C7F}" dt="2025-03-13T09:05:55.935" v="80" actId="571"/>
          <ac:spMkLst>
            <pc:docMk/>
            <pc:sldMk cId="822569134" sldId="277"/>
            <ac:spMk id="53" creationId="{401EB768-98BA-4611-9626-241F059960D4}"/>
          </ac:spMkLst>
        </pc:spChg>
        <pc:spChg chg="add mod">
          <ac:chgData name="Shahid Khan" userId="bf466f24fd856ef6" providerId="LiveId" clId="{F2E24D3F-6020-4A56-8693-E58B2D508C7F}" dt="2025-03-13T09:05:55.935" v="80" actId="571"/>
          <ac:spMkLst>
            <pc:docMk/>
            <pc:sldMk cId="822569134" sldId="277"/>
            <ac:spMk id="54" creationId="{D75F9202-57E7-C126-3FD8-0038650A3BEE}"/>
          </ac:spMkLst>
        </pc:spChg>
        <pc:spChg chg="add mod">
          <ac:chgData name="Shahid Khan" userId="bf466f24fd856ef6" providerId="LiveId" clId="{F2E24D3F-6020-4A56-8693-E58B2D508C7F}" dt="2025-03-13T09:07:29.595" v="92" actId="1076"/>
          <ac:spMkLst>
            <pc:docMk/>
            <pc:sldMk cId="822569134" sldId="277"/>
            <ac:spMk id="56" creationId="{72386EF8-E30D-27EC-330C-D638309854CB}"/>
          </ac:spMkLst>
        </pc:spChg>
        <pc:spChg chg="add mod">
          <ac:chgData name="Shahid Khan" userId="bf466f24fd856ef6" providerId="LiveId" clId="{F2E24D3F-6020-4A56-8693-E58B2D508C7F}" dt="2025-03-13T09:07:32.996" v="93" actId="1076"/>
          <ac:spMkLst>
            <pc:docMk/>
            <pc:sldMk cId="822569134" sldId="277"/>
            <ac:spMk id="57" creationId="{17F22AD8-CF71-B255-3698-A3EAD8858BAF}"/>
          </ac:spMkLst>
        </pc:spChg>
        <pc:spChg chg="add mod">
          <ac:chgData name="Shahid Khan" userId="bf466f24fd856ef6" providerId="LiveId" clId="{F2E24D3F-6020-4A56-8693-E58B2D508C7F}" dt="2025-03-13T09:07:37.123" v="94" actId="1076"/>
          <ac:spMkLst>
            <pc:docMk/>
            <pc:sldMk cId="822569134" sldId="277"/>
            <ac:spMk id="58" creationId="{78175C69-2E6A-6678-65AF-109CD992A28A}"/>
          </ac:spMkLst>
        </pc:spChg>
        <pc:spChg chg="add mod">
          <ac:chgData name="Shahid Khan" userId="bf466f24fd856ef6" providerId="LiveId" clId="{F2E24D3F-6020-4A56-8693-E58B2D508C7F}" dt="2025-03-13T09:07:40.771" v="95" actId="1076"/>
          <ac:spMkLst>
            <pc:docMk/>
            <pc:sldMk cId="822569134" sldId="277"/>
            <ac:spMk id="59" creationId="{6486E387-C782-5F65-31B4-32D56141F448}"/>
          </ac:spMkLst>
        </pc:spChg>
        <pc:spChg chg="add mod">
          <ac:chgData name="Shahid Khan" userId="bf466f24fd856ef6" providerId="LiveId" clId="{F2E24D3F-6020-4A56-8693-E58B2D508C7F}" dt="2025-03-13T09:07:44.642" v="96" actId="1076"/>
          <ac:spMkLst>
            <pc:docMk/>
            <pc:sldMk cId="822569134" sldId="277"/>
            <ac:spMk id="60" creationId="{2C85BAED-1C45-AA2F-EB5D-AACD893C7FE9}"/>
          </ac:spMkLst>
        </pc:spChg>
        <pc:spChg chg="add mod">
          <ac:chgData name="Shahid Khan" userId="bf466f24fd856ef6" providerId="LiveId" clId="{F2E24D3F-6020-4A56-8693-E58B2D508C7F}" dt="2025-03-13T09:07:48.460" v="97" actId="1076"/>
          <ac:spMkLst>
            <pc:docMk/>
            <pc:sldMk cId="822569134" sldId="277"/>
            <ac:spMk id="61" creationId="{42D47A95-F995-6923-D01A-2A23EEB80302}"/>
          </ac:spMkLst>
        </pc:spChg>
        <pc:spChg chg="add mod">
          <ac:chgData name="Shahid Khan" userId="bf466f24fd856ef6" providerId="LiveId" clId="{F2E24D3F-6020-4A56-8693-E58B2D508C7F}" dt="2025-03-13T09:07:51.558" v="98" actId="1076"/>
          <ac:spMkLst>
            <pc:docMk/>
            <pc:sldMk cId="822569134" sldId="277"/>
            <ac:spMk id="62" creationId="{C6B23982-367D-5F79-E0DA-77DC66B285EC}"/>
          </ac:spMkLst>
        </pc:spChg>
        <pc:spChg chg="add mod">
          <ac:chgData name="Shahid Khan" userId="bf466f24fd856ef6" providerId="LiveId" clId="{F2E24D3F-6020-4A56-8693-E58B2D508C7F}" dt="2025-03-13T09:07:55.043" v="99" actId="1076"/>
          <ac:spMkLst>
            <pc:docMk/>
            <pc:sldMk cId="822569134" sldId="277"/>
            <ac:spMk id="63" creationId="{259F59CE-7001-8425-DC25-AAA4C366DF31}"/>
          </ac:spMkLst>
        </pc:spChg>
        <pc:spChg chg="add mod">
          <ac:chgData name="Shahid Khan" userId="bf466f24fd856ef6" providerId="LiveId" clId="{F2E24D3F-6020-4A56-8693-E58B2D508C7F}" dt="2025-03-13T09:08:01.182" v="100" actId="1076"/>
          <ac:spMkLst>
            <pc:docMk/>
            <pc:sldMk cId="822569134" sldId="277"/>
            <ac:spMk id="64" creationId="{7AD01961-9D27-57F6-AF47-1D52AD70C5CB}"/>
          </ac:spMkLst>
        </pc:spChg>
        <pc:spChg chg="add mod">
          <ac:chgData name="Shahid Khan" userId="bf466f24fd856ef6" providerId="LiveId" clId="{F2E24D3F-6020-4A56-8693-E58B2D508C7F}" dt="2025-03-13T09:08:04.558" v="101" actId="1076"/>
          <ac:spMkLst>
            <pc:docMk/>
            <pc:sldMk cId="822569134" sldId="277"/>
            <ac:spMk id="65" creationId="{C4C15A05-F288-5F99-930D-AEA1260A92BB}"/>
          </ac:spMkLst>
        </pc:spChg>
        <pc:spChg chg="add mod">
          <ac:chgData name="Shahid Khan" userId="bf466f24fd856ef6" providerId="LiveId" clId="{F2E24D3F-6020-4A56-8693-E58B2D508C7F}" dt="2025-03-13T09:08:09.103" v="102" actId="1076"/>
          <ac:spMkLst>
            <pc:docMk/>
            <pc:sldMk cId="822569134" sldId="277"/>
            <ac:spMk id="66" creationId="{5CA8D57B-FC28-CA9A-10EE-15652C0C2741}"/>
          </ac:spMkLst>
        </pc:spChg>
        <pc:spChg chg="add mod">
          <ac:chgData name="Shahid Khan" userId="bf466f24fd856ef6" providerId="LiveId" clId="{F2E24D3F-6020-4A56-8693-E58B2D508C7F}" dt="2025-03-13T09:08:13.392" v="103" actId="1076"/>
          <ac:spMkLst>
            <pc:docMk/>
            <pc:sldMk cId="822569134" sldId="277"/>
            <ac:spMk id="67" creationId="{6E1A1671-C5C4-0A6D-725B-8C879F6C5F65}"/>
          </ac:spMkLst>
        </pc:spChg>
        <pc:spChg chg="add mod">
          <ac:chgData name="Shahid Khan" userId="bf466f24fd856ef6" providerId="LiveId" clId="{F2E24D3F-6020-4A56-8693-E58B2D508C7F}" dt="2025-03-13T09:08:17.899" v="104" actId="1076"/>
          <ac:spMkLst>
            <pc:docMk/>
            <pc:sldMk cId="822569134" sldId="277"/>
            <ac:spMk id="68" creationId="{F0B4A2FF-156D-048B-7EF1-F5EECF262FC4}"/>
          </ac:spMkLst>
        </pc:spChg>
        <pc:spChg chg="add mod">
          <ac:chgData name="Shahid Khan" userId="bf466f24fd856ef6" providerId="LiveId" clId="{F2E24D3F-6020-4A56-8693-E58B2D508C7F}" dt="2025-03-13T09:08:22.103" v="105" actId="1076"/>
          <ac:spMkLst>
            <pc:docMk/>
            <pc:sldMk cId="822569134" sldId="277"/>
            <ac:spMk id="69" creationId="{BA417D70-80EB-8914-23DC-441091559215}"/>
          </ac:spMkLst>
        </pc:spChg>
        <pc:spChg chg="add mod">
          <ac:chgData name="Shahid Khan" userId="bf466f24fd856ef6" providerId="LiveId" clId="{F2E24D3F-6020-4A56-8693-E58B2D508C7F}" dt="2025-03-13T09:08:24.850" v="106" actId="1076"/>
          <ac:spMkLst>
            <pc:docMk/>
            <pc:sldMk cId="822569134" sldId="277"/>
            <ac:spMk id="70" creationId="{050A3264-8591-B7BC-09C7-EC0947269ADA}"/>
          </ac:spMkLst>
        </pc:spChg>
      </pc:sldChg>
      <pc:sldChg chg="modSp mod">
        <pc:chgData name="Shahid Khan" userId="bf466f24fd856ef6" providerId="LiveId" clId="{F2E24D3F-6020-4A56-8693-E58B2D508C7F}" dt="2025-03-13T09:03:58.510" v="58" actId="1076"/>
        <pc:sldMkLst>
          <pc:docMk/>
          <pc:sldMk cId="1249558047" sldId="288"/>
        </pc:sldMkLst>
        <pc:spChg chg="mod">
          <ac:chgData name="Shahid Khan" userId="bf466f24fd856ef6" providerId="LiveId" clId="{F2E24D3F-6020-4A56-8693-E58B2D508C7F}" dt="2025-03-13T09:03:58.510" v="58" actId="1076"/>
          <ac:spMkLst>
            <pc:docMk/>
            <pc:sldMk cId="1249558047" sldId="288"/>
            <ac:spMk id="5" creationId="{AD87E7A5-7656-A905-4782-3C654BB6E7FE}"/>
          </ac:spMkLst>
        </pc:spChg>
      </pc:sldChg>
      <pc:sldChg chg="modSp mod">
        <pc:chgData name="Shahid Khan" userId="bf466f24fd856ef6" providerId="LiveId" clId="{F2E24D3F-6020-4A56-8693-E58B2D508C7F}" dt="2025-03-13T07:58:08.183" v="0" actId="113"/>
        <pc:sldMkLst>
          <pc:docMk/>
          <pc:sldMk cId="1871787037" sldId="294"/>
        </pc:sldMkLst>
        <pc:spChg chg="mod">
          <ac:chgData name="Shahid Khan" userId="bf466f24fd856ef6" providerId="LiveId" clId="{F2E24D3F-6020-4A56-8693-E58B2D508C7F}" dt="2025-03-13T07:58:08.183" v="0" actId="113"/>
          <ac:spMkLst>
            <pc:docMk/>
            <pc:sldMk cId="1871787037" sldId="294"/>
            <ac:spMk id="4" creationId="{0F9970A5-65EF-36E1-9746-9F89960755B3}"/>
          </ac:spMkLst>
        </pc:spChg>
      </pc:sldChg>
      <pc:sldChg chg="modSp mod">
        <pc:chgData name="Shahid Khan" userId="bf466f24fd856ef6" providerId="LiveId" clId="{F2E24D3F-6020-4A56-8693-E58B2D508C7F}" dt="2025-03-13T08:04:40.149" v="44" actId="12"/>
        <pc:sldMkLst>
          <pc:docMk/>
          <pc:sldMk cId="2042379076" sldId="295"/>
        </pc:sldMkLst>
        <pc:spChg chg="mod">
          <ac:chgData name="Shahid Khan" userId="bf466f24fd856ef6" providerId="LiveId" clId="{F2E24D3F-6020-4A56-8693-E58B2D508C7F}" dt="2025-03-13T08:04:40.149" v="44" actId="12"/>
          <ac:spMkLst>
            <pc:docMk/>
            <pc:sldMk cId="2042379076" sldId="295"/>
            <ac:spMk id="6" creationId="{C4D93D68-9DFE-3CE7-18D8-27E5BA2B4DBA}"/>
          </ac:spMkLst>
        </pc:spChg>
      </pc:sldChg>
      <pc:sldChg chg="ord">
        <pc:chgData name="Shahid Khan" userId="bf466f24fd856ef6" providerId="LiveId" clId="{F2E24D3F-6020-4A56-8693-E58B2D508C7F}" dt="2025-03-13T14:01:50.260" v="159"/>
        <pc:sldMkLst>
          <pc:docMk/>
          <pc:sldMk cId="1460316480" sldId="296"/>
        </pc:sldMkLst>
      </pc:sldChg>
      <pc:sldChg chg="modSp mod">
        <pc:chgData name="Shahid Khan" userId="bf466f24fd856ef6" providerId="LiveId" clId="{F2E24D3F-6020-4A56-8693-E58B2D508C7F}" dt="2025-03-13T10:24:44.327" v="109" actId="20577"/>
        <pc:sldMkLst>
          <pc:docMk/>
          <pc:sldMk cId="3753577171" sldId="297"/>
        </pc:sldMkLst>
        <pc:spChg chg="mod">
          <ac:chgData name="Shahid Khan" userId="bf466f24fd856ef6" providerId="LiveId" clId="{F2E24D3F-6020-4A56-8693-E58B2D508C7F}" dt="2025-03-13T10:24:44.327" v="109" actId="20577"/>
          <ac:spMkLst>
            <pc:docMk/>
            <pc:sldMk cId="3753577171" sldId="297"/>
            <ac:spMk id="11" creationId="{6D9DC6B6-307A-4F39-E83B-BD10F99138F3}"/>
          </ac:spMkLst>
        </pc:spChg>
      </pc:sldChg>
      <pc:sldChg chg="modSp mod">
        <pc:chgData name="Shahid Khan" userId="bf466f24fd856ef6" providerId="LiveId" clId="{F2E24D3F-6020-4A56-8693-E58B2D508C7F}" dt="2025-03-13T08:02:34.193" v="39" actId="113"/>
        <pc:sldMkLst>
          <pc:docMk/>
          <pc:sldMk cId="1695644451" sldId="298"/>
        </pc:sldMkLst>
        <pc:spChg chg="mod">
          <ac:chgData name="Shahid Khan" userId="bf466f24fd856ef6" providerId="LiveId" clId="{F2E24D3F-6020-4A56-8693-E58B2D508C7F}" dt="2025-03-13T08:02:34.193" v="39" actId="113"/>
          <ac:spMkLst>
            <pc:docMk/>
            <pc:sldMk cId="1695644451" sldId="298"/>
            <ac:spMk id="3" creationId="{9BBA326A-A528-7597-CC47-8B1A8DC169BA}"/>
          </ac:spMkLst>
        </pc:spChg>
      </pc:sldChg>
      <pc:sldChg chg="modSp mod">
        <pc:chgData name="Shahid Khan" userId="bf466f24fd856ef6" providerId="LiveId" clId="{F2E24D3F-6020-4A56-8693-E58B2D508C7F}" dt="2025-03-13T08:02:16.309" v="38" actId="1076"/>
        <pc:sldMkLst>
          <pc:docMk/>
          <pc:sldMk cId="1179735940" sldId="299"/>
        </pc:sldMkLst>
        <pc:spChg chg="mod">
          <ac:chgData name="Shahid Khan" userId="bf466f24fd856ef6" providerId="LiveId" clId="{F2E24D3F-6020-4A56-8693-E58B2D508C7F}" dt="2025-03-13T08:01:51.230" v="34" actId="1076"/>
          <ac:spMkLst>
            <pc:docMk/>
            <pc:sldMk cId="1179735940" sldId="299"/>
            <ac:spMk id="16" creationId="{973B5AB9-6E5D-4AEC-2F52-669A05D2C7E3}"/>
          </ac:spMkLst>
        </pc:spChg>
        <pc:spChg chg="mod">
          <ac:chgData name="Shahid Khan" userId="bf466f24fd856ef6" providerId="LiveId" clId="{F2E24D3F-6020-4A56-8693-E58B2D508C7F}" dt="2025-03-13T08:01:54.454" v="35" actId="1076"/>
          <ac:spMkLst>
            <pc:docMk/>
            <pc:sldMk cId="1179735940" sldId="299"/>
            <ac:spMk id="18" creationId="{63A69A5E-DB6E-6005-8A68-B211E9E5F08A}"/>
          </ac:spMkLst>
        </pc:spChg>
        <pc:spChg chg="mod">
          <ac:chgData name="Shahid Khan" userId="bf466f24fd856ef6" providerId="LiveId" clId="{F2E24D3F-6020-4A56-8693-E58B2D508C7F}" dt="2025-03-13T07:59:32.365" v="6" actId="113"/>
          <ac:spMkLst>
            <pc:docMk/>
            <pc:sldMk cId="1179735940" sldId="299"/>
            <ac:spMk id="19" creationId="{6435B4F6-57E8-FE33-8A80-DE0E2168CEE8}"/>
          </ac:spMkLst>
        </pc:spChg>
        <pc:spChg chg="mod">
          <ac:chgData name="Shahid Khan" userId="bf466f24fd856ef6" providerId="LiveId" clId="{F2E24D3F-6020-4A56-8693-E58B2D508C7F}" dt="2025-03-13T08:01:59.605" v="36" actId="1076"/>
          <ac:spMkLst>
            <pc:docMk/>
            <pc:sldMk cId="1179735940" sldId="299"/>
            <ac:spMk id="20" creationId="{DE461034-F059-5FEF-3AF3-B7545EF99516}"/>
          </ac:spMkLst>
        </pc:spChg>
        <pc:picChg chg="mod">
          <ac:chgData name="Shahid Khan" userId="bf466f24fd856ef6" providerId="LiveId" clId="{F2E24D3F-6020-4A56-8693-E58B2D508C7F}" dt="2025-03-13T08:02:16.309" v="38" actId="1076"/>
          <ac:picMkLst>
            <pc:docMk/>
            <pc:sldMk cId="1179735940" sldId="299"/>
            <ac:picMk id="17" creationId="{43FB74FD-B374-E72F-3CF2-FD1BAF5E1E2E}"/>
          </ac:picMkLst>
        </pc:picChg>
      </pc:sldChg>
      <pc:sldChg chg="modSp mod">
        <pc:chgData name="Shahid Khan" userId="bf466f24fd856ef6" providerId="LiveId" clId="{F2E24D3F-6020-4A56-8693-E58B2D508C7F}" dt="2025-03-13T14:04:45.849" v="161" actId="1076"/>
        <pc:sldMkLst>
          <pc:docMk/>
          <pc:sldMk cId="680236364" sldId="300"/>
        </pc:sldMkLst>
        <pc:spChg chg="mod">
          <ac:chgData name="Shahid Khan" userId="bf466f24fd856ef6" providerId="LiveId" clId="{F2E24D3F-6020-4A56-8693-E58B2D508C7F}" dt="2025-03-13T08:01:00.050" v="21" actId="1076"/>
          <ac:spMkLst>
            <pc:docMk/>
            <pc:sldMk cId="680236364" sldId="300"/>
            <ac:spMk id="6" creationId="{971DB70E-D369-DEEE-D17E-332847AF8C69}"/>
          </ac:spMkLst>
        </pc:spChg>
        <pc:spChg chg="mod">
          <ac:chgData name="Shahid Khan" userId="bf466f24fd856ef6" providerId="LiveId" clId="{F2E24D3F-6020-4A56-8693-E58B2D508C7F}" dt="2025-03-13T08:00:02.554" v="12" actId="1076"/>
          <ac:spMkLst>
            <pc:docMk/>
            <pc:sldMk cId="680236364" sldId="300"/>
            <ac:spMk id="12" creationId="{C1449764-5FF9-1EFA-0E69-89D0E8BE8390}"/>
          </ac:spMkLst>
        </pc:spChg>
        <pc:spChg chg="mod">
          <ac:chgData name="Shahid Khan" userId="bf466f24fd856ef6" providerId="LiveId" clId="{F2E24D3F-6020-4A56-8693-E58B2D508C7F}" dt="2025-03-13T08:00:48.784" v="19" actId="113"/>
          <ac:spMkLst>
            <pc:docMk/>
            <pc:sldMk cId="680236364" sldId="300"/>
            <ac:spMk id="17" creationId="{94BD9420-C1A0-CC72-52DE-E0135EFF1A46}"/>
          </ac:spMkLst>
        </pc:spChg>
        <pc:spChg chg="mod">
          <ac:chgData name="Shahid Khan" userId="bf466f24fd856ef6" providerId="LiveId" clId="{F2E24D3F-6020-4A56-8693-E58B2D508C7F}" dt="2025-03-13T08:01:05.114" v="22" actId="1076"/>
          <ac:spMkLst>
            <pc:docMk/>
            <pc:sldMk cId="680236364" sldId="300"/>
            <ac:spMk id="19" creationId="{A19E32B1-8360-B263-60E3-9FD1254C89D1}"/>
          </ac:spMkLst>
        </pc:spChg>
        <pc:spChg chg="mod">
          <ac:chgData name="Shahid Khan" userId="bf466f24fd856ef6" providerId="LiveId" clId="{F2E24D3F-6020-4A56-8693-E58B2D508C7F}" dt="2025-03-13T14:04:45.849" v="161" actId="1076"/>
          <ac:spMkLst>
            <pc:docMk/>
            <pc:sldMk cId="680236364" sldId="300"/>
            <ac:spMk id="21" creationId="{50432BC6-D223-CBA2-ABDD-D6B16A17B408}"/>
          </ac:spMkLst>
        </pc:spChg>
        <pc:spChg chg="mod">
          <ac:chgData name="Shahid Khan" userId="bf466f24fd856ef6" providerId="LiveId" clId="{F2E24D3F-6020-4A56-8693-E58B2D508C7F}" dt="2025-03-13T08:01:16.482" v="25" actId="1076"/>
          <ac:spMkLst>
            <pc:docMk/>
            <pc:sldMk cId="680236364" sldId="300"/>
            <ac:spMk id="23" creationId="{9126FCED-4772-530A-D10F-F77097F6891E}"/>
          </ac:spMkLst>
        </pc:spChg>
        <pc:spChg chg="mod">
          <ac:chgData name="Shahid Khan" userId="bf466f24fd856ef6" providerId="LiveId" clId="{F2E24D3F-6020-4A56-8693-E58B2D508C7F}" dt="2025-03-13T14:04:41.204" v="160" actId="14100"/>
          <ac:spMkLst>
            <pc:docMk/>
            <pc:sldMk cId="680236364" sldId="300"/>
            <ac:spMk id="25" creationId="{CB1C9982-3A72-E5A2-533F-4DBB291F13BF}"/>
          </ac:spMkLst>
        </pc:spChg>
        <pc:spChg chg="mod">
          <ac:chgData name="Shahid Khan" userId="bf466f24fd856ef6" providerId="LiveId" clId="{F2E24D3F-6020-4A56-8693-E58B2D508C7F}" dt="2025-03-13T08:01:28.890" v="28" actId="14100"/>
          <ac:spMkLst>
            <pc:docMk/>
            <pc:sldMk cId="680236364" sldId="300"/>
            <ac:spMk id="27" creationId="{E54E26CE-7004-E1AC-1744-271FDC290EAC}"/>
          </ac:spMkLst>
        </pc:spChg>
        <pc:spChg chg="mod">
          <ac:chgData name="Shahid Khan" userId="bf466f24fd856ef6" providerId="LiveId" clId="{F2E24D3F-6020-4A56-8693-E58B2D508C7F}" dt="2025-03-13T08:01:31.535" v="29" actId="1076"/>
          <ac:spMkLst>
            <pc:docMk/>
            <pc:sldMk cId="680236364" sldId="300"/>
            <ac:spMk id="29" creationId="{9F395EC6-8AF6-5BDC-B80C-74DC5627100E}"/>
          </ac:spMkLst>
        </pc:spChg>
      </pc:sldChg>
      <pc:sldChg chg="delSp modSp mod">
        <pc:chgData name="Shahid Khan" userId="bf466f24fd856ef6" providerId="LiveId" clId="{F2E24D3F-6020-4A56-8693-E58B2D508C7F}" dt="2025-03-13T07:59:24.940" v="5" actId="113"/>
        <pc:sldMkLst>
          <pc:docMk/>
          <pc:sldMk cId="1260399917" sldId="301"/>
        </pc:sldMkLst>
        <pc:spChg chg="mod">
          <ac:chgData name="Shahid Khan" userId="bf466f24fd856ef6" providerId="LiveId" clId="{F2E24D3F-6020-4A56-8693-E58B2D508C7F}" dt="2025-03-13T07:59:24.940" v="5" actId="113"/>
          <ac:spMkLst>
            <pc:docMk/>
            <pc:sldMk cId="1260399917" sldId="301"/>
            <ac:spMk id="4" creationId="{B8A8EDBF-C298-E4EA-BA8C-11FAA63AB634}"/>
          </ac:spMkLst>
        </pc:spChg>
        <pc:spChg chg="del mod">
          <ac:chgData name="Shahid Khan" userId="bf466f24fd856ef6" providerId="LiveId" clId="{F2E24D3F-6020-4A56-8693-E58B2D508C7F}" dt="2025-03-13T07:58:25.515" v="3"/>
          <ac:spMkLst>
            <pc:docMk/>
            <pc:sldMk cId="1260399917" sldId="301"/>
            <ac:spMk id="11" creationId="{7F8B1A02-8206-A309-9ADA-0D5BF810C379}"/>
          </ac:spMkLst>
        </pc:spChg>
      </pc:sldChg>
      <pc:sldChg chg="delSp mod">
        <pc:chgData name="Shahid Khan" userId="bf466f24fd856ef6" providerId="LiveId" clId="{F2E24D3F-6020-4A56-8693-E58B2D508C7F}" dt="2025-03-13T07:58:31.588" v="4" actId="478"/>
        <pc:sldMkLst>
          <pc:docMk/>
          <pc:sldMk cId="173246070" sldId="302"/>
        </pc:sldMkLst>
        <pc:spChg chg="del">
          <ac:chgData name="Shahid Khan" userId="bf466f24fd856ef6" providerId="LiveId" clId="{F2E24D3F-6020-4A56-8693-E58B2D508C7F}" dt="2025-03-13T07:58:31.588" v="4" actId="478"/>
          <ac:spMkLst>
            <pc:docMk/>
            <pc:sldMk cId="173246070" sldId="302"/>
            <ac:spMk id="4" creationId="{1C90C1E6-3049-13BD-A507-634CAAF12E2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5D1A9-B091-0D54-92CF-03CB0907B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969959-97E6-5335-85FF-37E0052892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D73E74-7950-DA6A-00D0-5E23071C9D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8F2FC-6C61-18AF-45C8-5A6B455C3F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44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D9F8D-F24D-C9D1-B4AB-3E5711BD3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2E1D72-DDEE-3261-1F6C-51B23B242C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D6A59D-8FE0-BF33-3858-A6F8874D71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F536A-EC41-3A40-74D0-C96BFF52F5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56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5FDB0-6CB0-36F7-F397-98D358933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BA8FD0-6137-38E5-D61B-DFCF0D1549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4E45DE-F588-3FC9-D180-75D99E4592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8BF8-1BCC-CB4A-8D29-574A5D3F27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134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4F758-47FD-013F-D084-1328F5826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0D0EA6-7892-B8A9-98C3-99E49E78F1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4338A-50EE-553A-BBFE-B58D2816FB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F4CAC-2A48-5B61-48DA-1C7DD0CCBF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162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47DF1-4AC3-9D77-3774-72A45B6A9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5161EB-6CDF-1AF2-B4A1-938DB6ACC6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CE23D9-0A4C-DDBE-1679-C71373F910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42E55-0161-797B-6B70-74188251CA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4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7A668-8440-BD6B-3A1C-E386C0119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0B974E-07AB-7C9C-4BE8-4328B5C945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457484-89CB-DF6F-04E7-C74F443080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8E740-7111-1FB8-ED22-4B6E16EBA0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57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9A8CF-43CF-E09F-A8BE-8E0BA7AEE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D9673E-B02F-3BB7-C822-839A484816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E895B2-9876-8F3B-172E-9BD4802C1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93412-2FE5-1E70-C82F-1DF4508833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98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FBE83-8EF9-0727-DB81-2FBC5685F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0CFEAF-8CAC-C8D4-0ACE-BB83AA3C01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784ABF-B336-D9BA-13BC-64F4BA21C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A5F2F-EF4A-D68F-F0F6-024AFAC5A1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698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52EC1-268F-08A4-33E5-29AF40FFD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2B9F6C-4736-6BE0-2B15-960FC21654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BE7111-B5CE-2BDE-7990-6361F06232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D9701-A5DB-0735-4E1A-27D856EFEA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443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FC647-15DA-7338-1300-2538F639A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37E86D-C3ED-8275-A602-BA8CFA643C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7A3D61-929D-C9BF-4ABE-6F41D65CF5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1AFD9-BEFB-AAE1-B842-EA4BE62590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55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D7772-3CA2-19B0-8496-C716E5DCC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0C4E81-A2D2-21CE-77FB-A18DCC5FCD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3A44B5-0170-A53B-778F-D0E0078D3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E1248-9C54-88CA-C3A2-3C5B2A5120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585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1FB5E-65F8-FC2B-D91E-D4A54B58D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809B3B-4C41-1CD6-4A52-0974E627F2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D9E9D7-B3FA-7185-CB53-A4092EDB7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3A35B-6755-F15A-D6FB-B588C5B8FA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875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A6488-3562-F7BC-245B-36CA80137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5D5DFE-FB1F-532F-890E-06022FE872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E95E47-CF35-0C23-32F6-3FEFD96743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95D72-2FE0-9DB6-0550-CE7D34E302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705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6BD42-7671-8BA4-3B61-837A8156C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B1286A-4DD7-DD1E-39FD-3984188686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9CE293-E715-679E-1824-25A97F39E0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CF2AE-7C09-B8DC-BE9C-635CD475B1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935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4E030-5DAF-F8B0-60E3-DD1322BEA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62CA43-566B-40B9-20F1-FABC432198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FF043F-B2C6-60D5-494A-6F23BA00D4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C1D75-2F98-98CC-BD07-4E16AA6774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444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E533F-92AE-6A1F-DCF1-FE17A7382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B095A2-D752-41CD-93E7-7B7EECC4F0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55CE82-C8AF-0578-FBDF-EC9826844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15E97-43F2-E241-ECF5-4A56EC7873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5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DF701-8429-BD03-D6F2-ACC14F717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67D362-5FA2-30FA-BC72-3E777EC880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E3B8D5-712F-22E0-A49D-99FCE071B9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D8B82-114C-CAA6-5D73-557E80C7EC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57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49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11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5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10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32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1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3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3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DA1498-92C7-4E4B-8045-C9195F453964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98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6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37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work.harshpandat006@gmail.com" TargetMode="External"/><Relationship Id="rId3" Type="http://schemas.openxmlformats.org/officeDocument/2006/relationships/hyperlink" Target="mailto:shahidk17609@gmail.com" TargetMode="External"/><Relationship Id="rId7" Type="http://schemas.openxmlformats.org/officeDocument/2006/relationships/hyperlink" Target="mailto:aijaz85ahmad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rishikanirala@gmail.com" TargetMode="External"/><Relationship Id="rId5" Type="http://schemas.openxmlformats.org/officeDocument/2006/relationships/hyperlink" Target="mailto:janakadhikari777@gmail.com" TargetMode="External"/><Relationship Id="rId4" Type="http://schemas.openxmlformats.org/officeDocument/2006/relationships/hyperlink" Target="mailto:mangesh5591@gmail.com" TargetMode="External"/><Relationship Id="rId9" Type="http://schemas.openxmlformats.org/officeDocument/2006/relationships/hyperlink" Target="mailto:m21091908@gmail.co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035" y="3431309"/>
            <a:ext cx="8388931" cy="63004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IN" sz="4800" b="1" i="0" cap="all" dirty="0">
                <a:solidFill>
                  <a:schemeClr val="bg1"/>
                </a:solidFill>
                <a:effectLst/>
                <a:latin typeface="IBM Plex Serif" panose="020F0502020204030204" pitchFamily="18" charset="0"/>
              </a:rPr>
              <a:t>AI Driven Data Analysis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0" y="2668943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C018CD1-ADA1-7E79-BB50-488AA9DAE489}"/>
              </a:ext>
            </a:extLst>
          </p:cNvPr>
          <p:cNvSpPr txBox="1"/>
          <p:nvPr/>
        </p:nvSpPr>
        <p:spPr>
          <a:xfrm>
            <a:off x="4656595" y="5200748"/>
            <a:ext cx="33687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IBM Plex Sans" panose="020F0502020204030204" pitchFamily="34" charset="0"/>
              </a:rPr>
              <a:t>RIT 1002 AI Team 1</a:t>
            </a:r>
            <a:endParaRPr lang="en-IN" sz="24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D27AC8-867B-1EAB-C9BD-8032C097B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451" y="2051764"/>
            <a:ext cx="2919096" cy="43786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56FAE82-BE7D-2474-2E87-4CDC8907797A}"/>
              </a:ext>
            </a:extLst>
          </p:cNvPr>
          <p:cNvSpPr txBox="1">
            <a:spLocks/>
          </p:cNvSpPr>
          <p:nvPr/>
        </p:nvSpPr>
        <p:spPr>
          <a:xfrm>
            <a:off x="2146512" y="4477954"/>
            <a:ext cx="8388931" cy="52508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bg1"/>
                </a:solidFill>
              </a:rPr>
              <a:t>STUDENT CHURN ANALYSIS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D18C2-0676-F5B1-79E1-C16F9DF2C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0DC8B884-892F-EB28-1588-B06B25A1119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48796C-1430-9173-1254-B4C995E65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182ABE-FA22-D454-D0E8-B0F471A4C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9B1CB75-8669-67D0-B3BA-E5D954DBE1C6}"/>
              </a:ext>
            </a:extLst>
          </p:cNvPr>
          <p:cNvSpPr txBox="1"/>
          <p:nvPr/>
        </p:nvSpPr>
        <p:spPr>
          <a:xfrm>
            <a:off x="352987" y="610298"/>
            <a:ext cx="10968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Temporal Insights</a:t>
            </a:r>
            <a:endParaRPr lang="en-IN" dirty="0"/>
          </a:p>
        </p:txBody>
      </p:sp>
      <p:pic>
        <p:nvPicPr>
          <p:cNvPr id="2" name="Google Shape;211;p31">
            <a:extLst>
              <a:ext uri="{FF2B5EF4-FFF2-40B4-BE49-F238E27FC236}">
                <a16:creationId xmlns:a16="http://schemas.microsoft.com/office/drawing/2014/main" id="{AD8B5CEA-7CE8-9B5C-E117-424B73C89ABB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472178" y="3746323"/>
            <a:ext cx="5512986" cy="2501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11">
            <a:extLst>
              <a:ext uri="{FF2B5EF4-FFF2-40B4-BE49-F238E27FC236}">
                <a16:creationId xmlns:a16="http://schemas.microsoft.com/office/drawing/2014/main" id="{22C5C709-6FC1-B131-3743-4068005A4D15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179" y="619534"/>
            <a:ext cx="5671457" cy="4963631"/>
          </a:xfrm>
          <a:prstGeom prst="rect">
            <a:avLst/>
          </a:prstGeom>
        </p:spPr>
      </p:pic>
      <p:pic>
        <p:nvPicPr>
          <p:cNvPr id="9" name="Image 12">
            <a:extLst>
              <a:ext uri="{FF2B5EF4-FFF2-40B4-BE49-F238E27FC236}">
                <a16:creationId xmlns:a16="http://schemas.microsoft.com/office/drawing/2014/main" id="{65347002-B9A2-9B85-A066-2ACA285746F5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39" y="979630"/>
            <a:ext cx="4782983" cy="276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01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FDE36-8D67-C446-E64C-7877F175C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4FEC0EC-72E7-0392-1E93-C4DC7DA3845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A4E689-6368-D3D2-754B-A2062AA0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476B99-5273-EE64-A520-49BD32F15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F9970A5-65EF-36E1-9746-9F89960755B3}"/>
              </a:ext>
            </a:extLst>
          </p:cNvPr>
          <p:cNvSpPr txBox="1"/>
          <p:nvPr/>
        </p:nvSpPr>
        <p:spPr>
          <a:xfrm>
            <a:off x="242150" y="657698"/>
            <a:ext cx="10968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Completion Insights &amp; Engagement Analysis</a:t>
            </a:r>
            <a:endParaRPr lang="en-IN" dirty="0"/>
          </a:p>
        </p:txBody>
      </p:sp>
      <p:pic>
        <p:nvPicPr>
          <p:cNvPr id="3" name="Image 12">
            <a:extLst>
              <a:ext uri="{FF2B5EF4-FFF2-40B4-BE49-F238E27FC236}">
                <a16:creationId xmlns:a16="http://schemas.microsoft.com/office/drawing/2014/main" id="{EE8A275F-E053-382B-C69A-1106E8AE6C4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2" y="1027030"/>
            <a:ext cx="3775558" cy="4612521"/>
          </a:xfrm>
          <a:prstGeom prst="rect">
            <a:avLst/>
          </a:prstGeom>
        </p:spPr>
      </p:pic>
      <p:pic>
        <p:nvPicPr>
          <p:cNvPr id="6" name="Image 12">
            <a:extLst>
              <a:ext uri="{FF2B5EF4-FFF2-40B4-BE49-F238E27FC236}">
                <a16:creationId xmlns:a16="http://schemas.microsoft.com/office/drawing/2014/main" id="{748FCAD0-37E0-6618-E14C-9FD780B7E184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377" y="759237"/>
            <a:ext cx="5574223" cy="2795199"/>
          </a:xfrm>
          <a:prstGeom prst="rect">
            <a:avLst/>
          </a:prstGeom>
        </p:spPr>
      </p:pic>
      <p:pic>
        <p:nvPicPr>
          <p:cNvPr id="10" name="Image 13">
            <a:extLst>
              <a:ext uri="{FF2B5EF4-FFF2-40B4-BE49-F238E27FC236}">
                <a16:creationId xmlns:a16="http://schemas.microsoft.com/office/drawing/2014/main" id="{244292DA-5FB3-7E7B-3B35-AB5A1B36114B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671" y="3601155"/>
            <a:ext cx="5717965" cy="259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87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77E3F-A192-EE2E-A0BE-98FCD97B2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F28FA3F0-AE12-FD30-18DE-05F9E376DE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28A14E-CE1E-A7FC-51F4-E0B7A8B3A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4AFCF6-F7AF-0216-8798-DD21D8D41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A8EDBF-C298-E4EA-BA8C-11FAA63AB634}"/>
              </a:ext>
            </a:extLst>
          </p:cNvPr>
          <p:cNvSpPr txBox="1"/>
          <p:nvPr/>
        </p:nvSpPr>
        <p:spPr>
          <a:xfrm>
            <a:off x="228600" y="665697"/>
            <a:ext cx="10968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Advanced Insights </a:t>
            </a:r>
          </a:p>
        </p:txBody>
      </p:sp>
      <p:pic>
        <p:nvPicPr>
          <p:cNvPr id="3" name="Image 15" descr="A graph of different colored bars">
            <a:extLst>
              <a:ext uri="{FF2B5EF4-FFF2-40B4-BE49-F238E27FC236}">
                <a16:creationId xmlns:a16="http://schemas.microsoft.com/office/drawing/2014/main" id="{7FFBBA8F-18B1-5E5A-F552-1F8FAC8B54E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312850"/>
            <a:ext cx="5512326" cy="4060425"/>
          </a:xfrm>
          <a:prstGeom prst="rect">
            <a:avLst/>
          </a:prstGeom>
        </p:spPr>
      </p:pic>
      <p:pic>
        <p:nvPicPr>
          <p:cNvPr id="6" name="Image 14" descr="A screenshot of a computer screen">
            <a:extLst>
              <a:ext uri="{FF2B5EF4-FFF2-40B4-BE49-F238E27FC236}">
                <a16:creationId xmlns:a16="http://schemas.microsoft.com/office/drawing/2014/main" id="{FBE3A263-8A25-4616-2110-0630CC7D97D0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344" y="596269"/>
            <a:ext cx="6222476" cy="556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99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CE0F7-65F4-257B-B25A-725CA64BE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B138CE8-C476-88C5-EB76-81C7784E9A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17FC34-1EB2-C95D-0B86-77F10260C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26007D-75B9-17C9-E108-EA54580E3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7" descr="A graph of a number of dots&#10;&#10;AI-generated content may be incorrect.">
            <a:extLst>
              <a:ext uri="{FF2B5EF4-FFF2-40B4-BE49-F238E27FC236}">
                <a16:creationId xmlns:a16="http://schemas.microsoft.com/office/drawing/2014/main" id="{AFE9E692-E550-E90E-373E-F8CEEB538CC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0" y="1035029"/>
            <a:ext cx="4930056" cy="5070206"/>
          </a:xfrm>
          <a:prstGeom prst="rect">
            <a:avLst/>
          </a:prstGeom>
        </p:spPr>
      </p:pic>
      <p:pic>
        <p:nvPicPr>
          <p:cNvPr id="5" name="Image 20" descr="A group of blue and white graphs&#10;&#10;AI-generated content may be incorrect.">
            <a:extLst>
              <a:ext uri="{FF2B5EF4-FFF2-40B4-BE49-F238E27FC236}">
                <a16:creationId xmlns:a16="http://schemas.microsoft.com/office/drawing/2014/main" id="{41B1A3A7-FDFC-841D-41FE-42A6A3DBA1EA}"/>
              </a:ext>
            </a:extLst>
          </p:cNvPr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40247" y="766149"/>
            <a:ext cx="6451753" cy="542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6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E5492-E4C6-6A58-38C4-9114C3ED8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3795141C-82A1-0836-C3D5-757526BD59C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779B8D-84EF-9936-CAA6-ED8F5F38F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23C96894-A27C-5A52-E578-69B5444AFAB7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CHURN ANALYSIS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B1191F-FE8E-7F00-6219-D48C47ACD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71DB70E-D369-DEEE-D17E-332847AF8C69}"/>
              </a:ext>
            </a:extLst>
          </p:cNvPr>
          <p:cNvSpPr txBox="1"/>
          <p:nvPr/>
        </p:nvSpPr>
        <p:spPr>
          <a:xfrm>
            <a:off x="546822" y="1972621"/>
            <a:ext cx="2758498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1 PURPOSE: </a:t>
            </a:r>
          </a:p>
          <a:p>
            <a:r>
              <a:rPr lang="en-US" sz="14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Predict student churn and identify key drivers of disengagement.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449764-5FF9-1EFA-0E69-89D0E8BE8390}"/>
              </a:ext>
            </a:extLst>
          </p:cNvPr>
          <p:cNvSpPr txBox="1"/>
          <p:nvPr/>
        </p:nvSpPr>
        <p:spPr>
          <a:xfrm>
            <a:off x="1315027" y="841246"/>
            <a:ext cx="95619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Purpose &amp; Importance: Churn Analysis Summary: Significant imbalance highlights the need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for proactive retention strategies. 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BD9420-C1A0-CC72-52DE-E0135EFF1A46}"/>
              </a:ext>
            </a:extLst>
          </p:cNvPr>
          <p:cNvSpPr txBox="1"/>
          <p:nvPr/>
        </p:nvSpPr>
        <p:spPr>
          <a:xfrm>
            <a:off x="3662218" y="1972622"/>
            <a:ext cx="3509818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2 IMPORTANCE: </a:t>
            </a:r>
          </a:p>
          <a:p>
            <a:r>
              <a:rPr lang="en-US" sz="14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Retaining users is more cost-effective than acquiring new ones; data-driven insights enable targeted retention efforts.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9E32B1-8360-B263-60E3-9FD1254C89D1}"/>
              </a:ext>
            </a:extLst>
          </p:cNvPr>
          <p:cNvSpPr txBox="1"/>
          <p:nvPr/>
        </p:nvSpPr>
        <p:spPr>
          <a:xfrm>
            <a:off x="8105775" y="1992605"/>
            <a:ext cx="35098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3 LOW ENGAGEMENT SCORE: </a:t>
            </a:r>
          </a:p>
          <a:p>
            <a:r>
              <a:rPr lang="en-US" sz="14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Minimal platform interaction, reflecting low activity and lack of interest.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432BC6-D223-CBA2-ABDD-D6B16A17B408}"/>
              </a:ext>
            </a:extLst>
          </p:cNvPr>
          <p:cNvSpPr txBox="1"/>
          <p:nvPr/>
        </p:nvSpPr>
        <p:spPr>
          <a:xfrm>
            <a:off x="228600" y="3610498"/>
            <a:ext cx="40862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4 LIMITED OPPORTUNITY PARTICIPATION: </a:t>
            </a:r>
          </a:p>
          <a:p>
            <a:r>
              <a:rPr lang="en-US" sz="14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Involvement in fewer than two opportunities, reducing program connection and engagement.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26FCED-4772-530A-D10F-F77097F6891E}"/>
              </a:ext>
            </a:extLst>
          </p:cNvPr>
          <p:cNvSpPr txBox="1"/>
          <p:nvPr/>
        </p:nvSpPr>
        <p:spPr>
          <a:xfrm>
            <a:off x="4715165" y="3579721"/>
            <a:ext cx="29556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5 EXTENDED INACTIVITY: </a:t>
            </a:r>
          </a:p>
          <a:p>
            <a:r>
              <a:rPr lang="en-US" sz="14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Over 245 days without engagement, increasing dropout risk and psychological distance from the program. 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1C9982-3A72-E5A2-533F-4DBB291F13BF}"/>
              </a:ext>
            </a:extLst>
          </p:cNvPr>
          <p:cNvSpPr txBox="1"/>
          <p:nvPr/>
        </p:nvSpPr>
        <p:spPr>
          <a:xfrm>
            <a:off x="8380124" y="3579721"/>
            <a:ext cx="323547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6 CHURN LABEL CREATION: </a:t>
            </a:r>
          </a:p>
          <a:p>
            <a:r>
              <a:rPr lang="en-US" sz="14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Defined churn as binary (1 = churned, 0 = active) using engagement score, participation, and inactivity thresholds</a:t>
            </a:r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. 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4E26CE-7004-E1AC-1744-271FDC290EAC}"/>
              </a:ext>
            </a:extLst>
          </p:cNvPr>
          <p:cNvSpPr txBox="1"/>
          <p:nvPr/>
        </p:nvSpPr>
        <p:spPr>
          <a:xfrm>
            <a:off x="591128" y="5282369"/>
            <a:ext cx="3633209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7</a:t>
            </a:r>
            <a:r>
              <a:rPr lang="en-US" b="1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1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CHURNED STUDENTS: </a:t>
            </a:r>
            <a:r>
              <a:rPr lang="en-US" sz="16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8,203 </a:t>
            </a:r>
          </a:p>
          <a:p>
            <a:r>
              <a:rPr lang="en-US" sz="16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   </a:t>
            </a:r>
            <a:r>
              <a:rPr lang="en-US" sz="1600" b="1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NON-CHURNED STUDENTS: </a:t>
            </a:r>
            <a:r>
              <a:rPr lang="en-US" sz="16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355 </a:t>
            </a:r>
            <a:endParaRPr lang="en-IN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395EC6-8AF6-5BDC-B80C-74DC5627100E}"/>
              </a:ext>
            </a:extLst>
          </p:cNvPr>
          <p:cNvSpPr txBox="1"/>
          <p:nvPr/>
        </p:nvSpPr>
        <p:spPr>
          <a:xfrm>
            <a:off x="5592617" y="5189489"/>
            <a:ext cx="349509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1F1F1F"/>
                </a:solidFill>
                <a:latin typeface="Arial" panose="020B0604020202020204" pitchFamily="34" charset="0"/>
              </a:rPr>
              <a:t>8</a:t>
            </a:r>
            <a:r>
              <a:rPr lang="en-US" sz="1600" b="1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 CHURN ANALYSIS SUMMARY: </a:t>
            </a:r>
          </a:p>
          <a:p>
            <a:r>
              <a:rPr lang="en-US" sz="14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Significant imbalance highlights the need for proactive retention strategies.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680236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01AAA-101F-93B9-3514-9EC07DD8A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2FA3CA0-4595-E14F-882E-D6EF37A78EB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7B52C9-105B-1D31-9775-7DDF6AA79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4E7AE7-DC7E-7F47-98C9-7FCA2E6D3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">
            <a:extLst>
              <a:ext uri="{FF2B5EF4-FFF2-40B4-BE49-F238E27FC236}">
                <a16:creationId xmlns:a16="http://schemas.microsoft.com/office/drawing/2014/main" id="{973B5AB9-6E5D-4AEC-2F52-669A05D2C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964" y="4762823"/>
            <a:ext cx="49660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📊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Status Code Distribution: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Codes 1030 and 1070 show high engagement.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Low counts for codes like 1010 and 1120 indicate disengaged users. </a:t>
            </a:r>
          </a:p>
        </p:txBody>
      </p:sp>
      <p:pic>
        <p:nvPicPr>
          <p:cNvPr id="17" name="Picture 16" descr="A comparison of a graph">
            <a:extLst>
              <a:ext uri="{FF2B5EF4-FFF2-40B4-BE49-F238E27FC236}">
                <a16:creationId xmlns:a16="http://schemas.microsoft.com/office/drawing/2014/main" id="{43FB74FD-B374-E72F-3CF2-FD1BAF5E1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67" y="1265363"/>
            <a:ext cx="11605866" cy="34705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3A69A5E-DB6E-6005-8A68-B211E9E5F08A}"/>
              </a:ext>
            </a:extLst>
          </p:cNvPr>
          <p:cNvSpPr txBox="1"/>
          <p:nvPr/>
        </p:nvSpPr>
        <p:spPr>
          <a:xfrm>
            <a:off x="7872266" y="4708993"/>
            <a:ext cx="39010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📉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Engagement Gaps: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Most users engage recently, clustering around 0 days.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Long inactivity periods signal higher churn risk.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35B4F6-57E8-FE33-8A80-DE0E2168CEE8}"/>
              </a:ext>
            </a:extLst>
          </p:cNvPr>
          <p:cNvSpPr txBox="1"/>
          <p:nvPr/>
        </p:nvSpPr>
        <p:spPr>
          <a:xfrm>
            <a:off x="668146" y="899894"/>
            <a:ext cx="35343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Churn Analysis Overview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461034-F059-5FEF-3AF3-B7545EF99516}"/>
              </a:ext>
            </a:extLst>
          </p:cNvPr>
          <p:cNvSpPr txBox="1"/>
          <p:nvPr/>
        </p:nvSpPr>
        <p:spPr>
          <a:xfrm>
            <a:off x="4575752" y="5699938"/>
            <a:ext cx="58256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🧠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Insight: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Spotting disengagement early helps drive targeted retention efforts.</a:t>
            </a:r>
          </a:p>
        </p:txBody>
      </p:sp>
    </p:spTree>
    <p:extLst>
      <p:ext uri="{BB962C8B-B14F-4D97-AF65-F5344CB8AC3E}">
        <p14:creationId xmlns:p14="http://schemas.microsoft.com/office/powerpoint/2010/main" val="1179735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317F6-6DBD-863B-5444-C86F1CE83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66919527-566A-25F7-BAAF-BC2C86B7D8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0716FB-BC28-1BFA-B6E6-1BFE84BF5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66AD0F75-7955-543B-7D64-C3C9A0D3408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PREDICTIVE MODELING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97FBB8-214A-8E91-5800-AA52B4C1C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9BBA326A-A528-7597-CC47-8B1A8DC169BA}"/>
              </a:ext>
            </a:extLst>
          </p:cNvPr>
          <p:cNvSpPr txBox="1">
            <a:spLocks/>
          </p:cNvSpPr>
          <p:nvPr/>
        </p:nvSpPr>
        <p:spPr>
          <a:xfrm>
            <a:off x="728842" y="998637"/>
            <a:ext cx="3912712" cy="535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b="1" dirty="0"/>
              <a:t>Dimensionality Reduction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478E1CD-10DD-B954-8806-C2308B515893}"/>
              </a:ext>
            </a:extLst>
          </p:cNvPr>
          <p:cNvSpPr txBox="1">
            <a:spLocks/>
          </p:cNvSpPr>
          <p:nvPr/>
        </p:nvSpPr>
        <p:spPr>
          <a:xfrm>
            <a:off x="7349565" y="2476750"/>
            <a:ext cx="3059817" cy="6543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b="1" i="0" cap="all" dirty="0">
                <a:solidFill>
                  <a:srgbClr val="181C24"/>
                </a:solidFill>
                <a:effectLst/>
                <a:latin typeface="IBM Plex Serif" panose="02060503050406000203" pitchFamily="18" charset="0"/>
              </a:rPr>
              <a:t>Reduced feature count</a:t>
            </a:r>
          </a:p>
          <a:p>
            <a:pPr marL="0" indent="0">
              <a:buNone/>
            </a:pPr>
            <a:r>
              <a:rPr lang="en-IN" sz="1200" b="0" i="0" dirty="0">
                <a:effectLst/>
                <a:latin typeface="IBM Plex Sans" panose="020B0503050203000203" pitchFamily="34" charset="0"/>
              </a:rPr>
              <a:t>While retaining 90% variance</a:t>
            </a:r>
            <a:endParaRPr lang="en-US" sz="1200" dirty="0"/>
          </a:p>
          <a:p>
            <a:endParaRPr lang="en-IN" dirty="0"/>
          </a:p>
        </p:txBody>
      </p:sp>
      <p:pic>
        <p:nvPicPr>
          <p:cNvPr id="10" name="Picture 9" descr="A graph with a line&#10;&#10;AI-generated content may be incorrect.">
            <a:extLst>
              <a:ext uri="{FF2B5EF4-FFF2-40B4-BE49-F238E27FC236}">
                <a16:creationId xmlns:a16="http://schemas.microsoft.com/office/drawing/2014/main" id="{67B79BC2-B87D-ED1D-1122-A20DD814B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05" y="1487547"/>
            <a:ext cx="6761530" cy="43718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979671-C5D5-5644-0599-971DEC309F4A}"/>
              </a:ext>
            </a:extLst>
          </p:cNvPr>
          <p:cNvSpPr txBox="1"/>
          <p:nvPr/>
        </p:nvSpPr>
        <p:spPr>
          <a:xfrm>
            <a:off x="7349565" y="3342153"/>
            <a:ext cx="34385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i="0" cap="all" dirty="0">
                <a:solidFill>
                  <a:srgbClr val="181C24"/>
                </a:solidFill>
                <a:effectLst/>
                <a:latin typeface="IBM Plex Serif" panose="02060503050406000203" pitchFamily="18" charset="0"/>
              </a:rPr>
              <a:t>Simplified model training</a:t>
            </a:r>
          </a:p>
          <a:p>
            <a:r>
              <a:rPr lang="en-IN" sz="1200" b="0" i="0" dirty="0">
                <a:effectLst/>
                <a:latin typeface="IBM Plex Sans" panose="020B0503050203000203" pitchFamily="34" charset="0"/>
              </a:rPr>
              <a:t>Without significant information loss</a:t>
            </a:r>
          </a:p>
          <a:p>
            <a:endParaRPr lang="en-IN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ABC2B0-8D43-1C37-2D36-F1710EF90E0E}"/>
              </a:ext>
            </a:extLst>
          </p:cNvPr>
          <p:cNvSpPr txBox="1"/>
          <p:nvPr/>
        </p:nvSpPr>
        <p:spPr>
          <a:xfrm>
            <a:off x="7349565" y="4234169"/>
            <a:ext cx="431161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i="0" cap="all" dirty="0">
                <a:solidFill>
                  <a:srgbClr val="181C24"/>
                </a:solidFill>
                <a:effectLst/>
                <a:latin typeface="IBM Plex Serif" panose="02060503050406000203" pitchFamily="18" charset="0"/>
              </a:rPr>
              <a:t>Small number of components</a:t>
            </a:r>
          </a:p>
          <a:p>
            <a:r>
              <a:rPr lang="en-US" sz="1200" b="0" i="0" dirty="0">
                <a:effectLst/>
                <a:latin typeface="IBM Plex Sans" panose="020B0503050203000203" pitchFamily="34" charset="0"/>
              </a:rPr>
              <a:t>Capture most of the data’s variance</a:t>
            </a:r>
          </a:p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C8D4C1-521D-57F4-8DE7-DD55FFFB4133}"/>
              </a:ext>
            </a:extLst>
          </p:cNvPr>
          <p:cNvSpPr txBox="1"/>
          <p:nvPr/>
        </p:nvSpPr>
        <p:spPr>
          <a:xfrm>
            <a:off x="7349565" y="5070117"/>
            <a:ext cx="27385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i="0" cap="all" dirty="0">
                <a:solidFill>
                  <a:srgbClr val="181C24"/>
                </a:solidFill>
                <a:effectLst/>
                <a:latin typeface="IBM Plex Serif" panose="02060503050406000203" pitchFamily="18" charset="0"/>
              </a:rPr>
              <a:t>Optimal balance</a:t>
            </a:r>
          </a:p>
          <a:p>
            <a:r>
              <a:rPr lang="en-IN" sz="1200" b="0" i="0" dirty="0">
                <a:effectLst/>
                <a:latin typeface="IBM Plex Sans" panose="020B0503050203000203" pitchFamily="34" charset="0"/>
              </a:rPr>
              <a:t>Between simplicity and performance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5644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E9E69-BD5F-6AEA-2C35-DCA6B9C37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8061A5D9-997F-3013-F8F2-D5A38485CC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B9E850-3219-25F6-950A-CC2E3C45F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6D9DC6B6-307A-4F39-E83B-BD10F99138F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BB98FF-DD85-9283-6990-CF88F3352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">
            <a:extLst>
              <a:ext uri="{FF2B5EF4-FFF2-40B4-BE49-F238E27FC236}">
                <a16:creationId xmlns:a16="http://schemas.microsoft.com/office/drawing/2014/main" id="{0C504A01-58A6-47E8-30EB-B1DC54326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90" y="910696"/>
            <a:ext cx="44378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Model Evaluation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F16FB46-A95D-A275-A92B-106C4B3E5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215628"/>
              </p:ext>
            </p:extLst>
          </p:nvPr>
        </p:nvGraphicFramePr>
        <p:xfrm>
          <a:off x="551945" y="1854164"/>
          <a:ext cx="6855615" cy="3149671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371123">
                  <a:extLst>
                    <a:ext uri="{9D8B030D-6E8A-4147-A177-3AD203B41FA5}">
                      <a16:colId xmlns:a16="http://schemas.microsoft.com/office/drawing/2014/main" val="387112497"/>
                    </a:ext>
                  </a:extLst>
                </a:gridCol>
                <a:gridCol w="1371123">
                  <a:extLst>
                    <a:ext uri="{9D8B030D-6E8A-4147-A177-3AD203B41FA5}">
                      <a16:colId xmlns:a16="http://schemas.microsoft.com/office/drawing/2014/main" val="3564204538"/>
                    </a:ext>
                  </a:extLst>
                </a:gridCol>
                <a:gridCol w="1371123">
                  <a:extLst>
                    <a:ext uri="{9D8B030D-6E8A-4147-A177-3AD203B41FA5}">
                      <a16:colId xmlns:a16="http://schemas.microsoft.com/office/drawing/2014/main" val="4135313707"/>
                    </a:ext>
                  </a:extLst>
                </a:gridCol>
                <a:gridCol w="1371123">
                  <a:extLst>
                    <a:ext uri="{9D8B030D-6E8A-4147-A177-3AD203B41FA5}">
                      <a16:colId xmlns:a16="http://schemas.microsoft.com/office/drawing/2014/main" val="205584637"/>
                    </a:ext>
                  </a:extLst>
                </a:gridCol>
                <a:gridCol w="1371123">
                  <a:extLst>
                    <a:ext uri="{9D8B030D-6E8A-4147-A177-3AD203B41FA5}">
                      <a16:colId xmlns:a16="http://schemas.microsoft.com/office/drawing/2014/main" val="5218765"/>
                    </a:ext>
                  </a:extLst>
                </a:gridCol>
              </a:tblGrid>
              <a:tr h="408243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F1-Score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978674"/>
                  </a:ext>
                </a:extLst>
              </a:tr>
              <a:tr h="694012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Random Forest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98.5%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99.9%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99.2%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100643"/>
                  </a:ext>
                </a:extLst>
              </a:tr>
              <a:tr h="679657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Decision Tree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99.0%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97.0%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98.8%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97.9%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7859496"/>
                  </a:ext>
                </a:extLst>
              </a:tr>
              <a:tr h="408243"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SVM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91.0%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85.0%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100.0%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92.0%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2141776"/>
                  </a:ext>
                </a:extLst>
              </a:tr>
              <a:tr h="959516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Logistic Regression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100.0%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100.0%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100.0%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3938838"/>
                  </a:ext>
                </a:extLst>
              </a:tr>
            </a:tbl>
          </a:graphicData>
        </a:graphic>
      </p:graphicFrame>
      <p:sp>
        <p:nvSpPr>
          <p:cNvPr id="15" name="Rectangle 2">
            <a:extLst>
              <a:ext uri="{FF2B5EF4-FFF2-40B4-BE49-F238E27FC236}">
                <a16:creationId xmlns:a16="http://schemas.microsoft.com/office/drawing/2014/main" id="{C1F7D10E-1426-5736-39BE-8FF46474A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7837" y="1542277"/>
            <a:ext cx="366221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Model Evaluation Summary: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This highlights strong model performance overall, with SVM trading some precision for higher recall.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9E7105-8A94-179E-2A5A-9CCAD6881B63}"/>
              </a:ext>
            </a:extLst>
          </p:cNvPr>
          <p:cNvSpPr txBox="1"/>
          <p:nvPr/>
        </p:nvSpPr>
        <p:spPr>
          <a:xfrm>
            <a:off x="7977837" y="3228930"/>
            <a:ext cx="3662218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Decision Tree: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Excellent performance (99% accuracy) with balanced metrics.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736F7D-DC4B-D704-F276-84E9C0CD9FC8}"/>
              </a:ext>
            </a:extLst>
          </p:cNvPr>
          <p:cNvSpPr txBox="1"/>
          <p:nvPr/>
        </p:nvSpPr>
        <p:spPr>
          <a:xfrm>
            <a:off x="7850765" y="4761695"/>
            <a:ext cx="378929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Random Forest: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Highest accuracy (100%) with strong precision, recall, and F1-score. </a:t>
            </a:r>
          </a:p>
        </p:txBody>
      </p:sp>
    </p:spTree>
    <p:extLst>
      <p:ext uri="{BB962C8B-B14F-4D97-AF65-F5344CB8AC3E}">
        <p14:creationId xmlns:p14="http://schemas.microsoft.com/office/powerpoint/2010/main" val="3753577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0985E-B96F-F8F5-030B-443120DBA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373A64F6-D134-DE6D-238F-F92D72A1CF9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AE480A-3D57-5027-C328-576CC9446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0EF4AE-EE74-2FB2-CA41-D21743D57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C027C5-6A32-C6DC-CDF6-9EE486AF2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430314"/>
              </p:ext>
            </p:extLst>
          </p:nvPr>
        </p:nvGraphicFramePr>
        <p:xfrm>
          <a:off x="521281" y="1708801"/>
          <a:ext cx="5763490" cy="24688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09982">
                  <a:extLst>
                    <a:ext uri="{9D8B030D-6E8A-4147-A177-3AD203B41FA5}">
                      <a16:colId xmlns:a16="http://schemas.microsoft.com/office/drawing/2014/main" val="502207698"/>
                    </a:ext>
                  </a:extLst>
                </a:gridCol>
                <a:gridCol w="1409982">
                  <a:extLst>
                    <a:ext uri="{9D8B030D-6E8A-4147-A177-3AD203B41FA5}">
                      <a16:colId xmlns:a16="http://schemas.microsoft.com/office/drawing/2014/main" val="2724669768"/>
                    </a:ext>
                  </a:extLst>
                </a:gridCol>
                <a:gridCol w="1409982">
                  <a:extLst>
                    <a:ext uri="{9D8B030D-6E8A-4147-A177-3AD203B41FA5}">
                      <a16:colId xmlns:a16="http://schemas.microsoft.com/office/drawing/2014/main" val="1912845138"/>
                    </a:ext>
                  </a:extLst>
                </a:gridCol>
                <a:gridCol w="1533544">
                  <a:extLst>
                    <a:ext uri="{9D8B030D-6E8A-4147-A177-3AD203B41FA5}">
                      <a16:colId xmlns:a16="http://schemas.microsoft.com/office/drawing/2014/main" val="4664130"/>
                    </a:ext>
                  </a:extLst>
                </a:gridCol>
              </a:tblGrid>
              <a:tr h="437828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True Positives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False Positives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False Negatives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619250"/>
                  </a:ext>
                </a:extLst>
              </a:tr>
              <a:tr h="257546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1050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93218"/>
                  </a:ext>
                </a:extLst>
              </a:tr>
              <a:tr h="257546"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1070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1"/>
                          </a:solidFill>
                        </a:rPr>
                        <a:t>292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923436"/>
                  </a:ext>
                </a:extLst>
              </a:tr>
              <a:tr h="257546"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1080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19503"/>
                  </a:ext>
                </a:extLst>
              </a:tr>
              <a:tr h="257546"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1110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302220"/>
                  </a:ext>
                </a:extLst>
              </a:tr>
              <a:tr h="257546"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1120</a:t>
                      </a: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535155"/>
                  </a:ext>
                </a:extLst>
              </a:tr>
            </a:tbl>
          </a:graphicData>
        </a:graphic>
      </p:graphicFrame>
      <p:sp>
        <p:nvSpPr>
          <p:cNvPr id="6" name="Rectangle 6">
            <a:extLst>
              <a:ext uri="{FF2B5EF4-FFF2-40B4-BE49-F238E27FC236}">
                <a16:creationId xmlns:a16="http://schemas.microsoft.com/office/drawing/2014/main" id="{8CEA8636-63E7-74ED-FDEC-D92936B91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79" y="910696"/>
            <a:ext cx="32137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Confusion Matrix Analysis: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009384-B4A4-9F4C-ACC1-58E3B3878F6F}"/>
              </a:ext>
            </a:extLst>
          </p:cNvPr>
          <p:cNvSpPr/>
          <p:nvPr/>
        </p:nvSpPr>
        <p:spPr>
          <a:xfrm>
            <a:off x="6507956" y="1095362"/>
            <a:ext cx="1861993" cy="61883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HIGH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F1B706B-0CCF-753E-01F4-455837BE9DDF}"/>
              </a:ext>
            </a:extLst>
          </p:cNvPr>
          <p:cNvSpPr/>
          <p:nvPr/>
        </p:nvSpPr>
        <p:spPr>
          <a:xfrm>
            <a:off x="8369949" y="1714193"/>
            <a:ext cx="2011652" cy="61883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CLASS IMBALANCE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D2CF9FF-4AA2-FCB2-D342-F5C9864C8DAC}"/>
              </a:ext>
            </a:extLst>
          </p:cNvPr>
          <p:cNvSpPr/>
          <p:nvPr/>
        </p:nvSpPr>
        <p:spPr>
          <a:xfrm>
            <a:off x="10209859" y="2571840"/>
            <a:ext cx="1940786" cy="61883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MISCLASSIFICATION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E86556-4FF1-059B-EEFB-AB0AA0189932}"/>
              </a:ext>
            </a:extLst>
          </p:cNvPr>
          <p:cNvSpPr txBox="1"/>
          <p:nvPr/>
        </p:nvSpPr>
        <p:spPr>
          <a:xfrm>
            <a:off x="6654006" y="1831203"/>
            <a:ext cx="1451769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spcAft>
                <a:spcPts val="3000"/>
              </a:spcAft>
            </a:pPr>
            <a:r>
              <a:rPr lang="en-US" b="0" i="0" dirty="0">
                <a:effectLst/>
                <a:latin typeface="IBM Plex Sans" panose="020B0503050203000203" pitchFamily="34" charset="0"/>
              </a:rPr>
              <a:t>Overall, driven by strong performance for higher-frequency classes.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DF38B7-6956-38A6-35DA-07677ACFF66F}"/>
              </a:ext>
            </a:extLst>
          </p:cNvPr>
          <p:cNvSpPr txBox="1"/>
          <p:nvPr/>
        </p:nvSpPr>
        <p:spPr>
          <a:xfrm>
            <a:off x="8386691" y="2460903"/>
            <a:ext cx="1599983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>
              <a:spcAft>
                <a:spcPts val="3000"/>
              </a:spcAft>
            </a:pPr>
            <a:r>
              <a:rPr lang="en-US" b="0" i="0" dirty="0">
                <a:effectLst/>
                <a:latin typeface="IBM Plex Sans" panose="020B0503050203000203" pitchFamily="34" charset="0"/>
              </a:rPr>
              <a:t>Classes with low support (like 1120) have more errors, leading to lower precision and recall.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24BCBF-9801-6F24-A4A2-81CA8F978FC8}"/>
              </a:ext>
            </a:extLst>
          </p:cNvPr>
          <p:cNvSpPr txBox="1"/>
          <p:nvPr/>
        </p:nvSpPr>
        <p:spPr>
          <a:xfrm>
            <a:off x="10630257" y="3273703"/>
            <a:ext cx="1451769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IBM Plex Sans" panose="020B0503050203000203" pitchFamily="34" charset="0"/>
              </a:rPr>
              <a:t>Minimal, but noticeable for classes with smaller sample sizes.</a:t>
            </a:r>
          </a:p>
        </p:txBody>
      </p:sp>
    </p:spTree>
    <p:extLst>
      <p:ext uri="{BB962C8B-B14F-4D97-AF65-F5344CB8AC3E}">
        <p14:creationId xmlns:p14="http://schemas.microsoft.com/office/powerpoint/2010/main" val="1460316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1CAA5-E15C-272C-8BFC-75646851F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08E67BE6-AB5D-D2B0-5AA9-6DCC1119B0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0E05DE-C7F2-B878-D3D7-2DA9BBE52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3CBDC4CF-2745-C094-5B4B-8DA1CE79219E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RECOMMANDATION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F0525A-E292-F839-535B-83231A4F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4D93D68-9DFE-3CE7-18D8-27E5BA2B4DBA}"/>
              </a:ext>
            </a:extLst>
          </p:cNvPr>
          <p:cNvSpPr txBox="1"/>
          <p:nvPr/>
        </p:nvSpPr>
        <p:spPr>
          <a:xfrm>
            <a:off x="812801" y="1313262"/>
            <a:ext cx="1034472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en-US" sz="2400" b="1" dirty="0"/>
              <a:t>Personalized Re-Engagement Alerts:</a:t>
            </a:r>
            <a:r>
              <a:rPr lang="en-US" sz="2400" dirty="0"/>
              <a:t> </a:t>
            </a:r>
          </a:p>
          <a:p>
            <a:pPr marL="114300" lvl="0" algn="just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2400" dirty="0"/>
              <a:t>Notify students with low engagement or long inactivity to re-engage.</a:t>
            </a:r>
          </a:p>
          <a:p>
            <a:pPr marL="114300" lvl="0" algn="just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2400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en-US" sz="2400" b="1" dirty="0"/>
              <a:t>Targeted Course Suggestions:</a:t>
            </a:r>
            <a:r>
              <a:rPr lang="en-US" sz="2400" dirty="0"/>
              <a:t> </a:t>
            </a:r>
          </a:p>
          <a:p>
            <a:pPr marL="114300" lvl="0" algn="just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2400" dirty="0"/>
              <a:t>Recommend courses and opportunities based on student interests and participation history.</a:t>
            </a:r>
          </a:p>
          <a:p>
            <a:pPr marL="114300" lvl="0" algn="just" rtl="0">
              <a:spcBef>
                <a:spcPts val="0"/>
              </a:spcBef>
              <a:spcAft>
                <a:spcPts val="0"/>
              </a:spcAft>
              <a:buSzPts val="1800"/>
            </a:pPr>
            <a:endParaRPr lang="en-US" sz="2400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en-US" sz="2400" b="1" dirty="0"/>
              <a:t>Incentivize Participation:</a:t>
            </a:r>
          </a:p>
          <a:p>
            <a:pPr marL="114300" lvl="0" algn="just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2400" dirty="0"/>
              <a:t>Encourage involvement through rewards for completing activities or courses.</a:t>
            </a:r>
          </a:p>
        </p:txBody>
      </p:sp>
    </p:spTree>
    <p:extLst>
      <p:ext uri="{BB962C8B-B14F-4D97-AF65-F5344CB8AC3E}">
        <p14:creationId xmlns:p14="http://schemas.microsoft.com/office/powerpoint/2010/main" val="2042379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 MEMBERS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8CB5F1D9-4ECC-2F47-B3C4-9CC7B2EDB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7844" y="167381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F4FA1D-0519-B6DB-E953-AFAB006BA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583699"/>
              </p:ext>
            </p:extLst>
          </p:nvPr>
        </p:nvGraphicFramePr>
        <p:xfrm>
          <a:off x="1179869" y="1845600"/>
          <a:ext cx="8231985" cy="3945597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084442">
                  <a:extLst>
                    <a:ext uri="{9D8B030D-6E8A-4147-A177-3AD203B41FA5}">
                      <a16:colId xmlns:a16="http://schemas.microsoft.com/office/drawing/2014/main" val="2699840272"/>
                    </a:ext>
                  </a:extLst>
                </a:gridCol>
                <a:gridCol w="5147543">
                  <a:extLst>
                    <a:ext uri="{9D8B030D-6E8A-4147-A177-3AD203B41FA5}">
                      <a16:colId xmlns:a16="http://schemas.microsoft.com/office/drawing/2014/main" val="2948125888"/>
                    </a:ext>
                  </a:extLst>
                </a:gridCol>
              </a:tblGrid>
              <a:tr h="441574">
                <a:tc>
                  <a:txBody>
                    <a:bodyPr/>
                    <a:lstStyle/>
                    <a:p>
                      <a:pPr marL="59690" algn="ctr">
                        <a:spcBef>
                          <a:spcPts val="500"/>
                        </a:spcBef>
                        <a:buNone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Team</a:t>
                      </a:r>
                      <a:r>
                        <a:rPr lang="en-US" sz="1800" b="1" spc="-45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Member</a:t>
                      </a:r>
                      <a:r>
                        <a:rPr lang="en-US" sz="1800" b="1" spc="-45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</a:t>
                      </a:r>
                      <a:r>
                        <a:rPr lang="en-US" sz="1800" b="1" spc="-20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Name</a:t>
                      </a:r>
                      <a:endParaRPr lang="en-IN" sz="1600" b="1" dirty="0"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9215" algn="ctr">
                        <a:spcBef>
                          <a:spcPts val="500"/>
                        </a:spcBef>
                        <a:buNone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Email </a:t>
                      </a:r>
                      <a:r>
                        <a:rPr lang="en-US" sz="1800" b="1" spc="-25" dirty="0">
                          <a:solidFill>
                            <a:schemeClr val="tx1"/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ID</a:t>
                      </a:r>
                      <a:endParaRPr lang="en-IN" sz="1600" b="1" dirty="0">
                        <a:solidFill>
                          <a:schemeClr val="tx1"/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99540979"/>
                  </a:ext>
                </a:extLst>
              </a:tr>
              <a:tr h="500921">
                <a:tc>
                  <a:txBody>
                    <a:bodyPr/>
                    <a:lstStyle/>
                    <a:p>
                      <a:pPr marL="59690" algn="l">
                        <a:spcBef>
                          <a:spcPts val="595"/>
                        </a:spcBef>
                        <a:buNone/>
                      </a:pPr>
                      <a:r>
                        <a:rPr lang="en-US" sz="1800" b="1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Shahid Khan</a:t>
                      </a:r>
                      <a:endParaRPr lang="en-IN" sz="1600" b="1" dirty="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9215" algn="l">
                        <a:spcBef>
                          <a:spcPts val="595"/>
                        </a:spcBef>
                        <a:buNone/>
                      </a:pPr>
                      <a:r>
                        <a:rPr lang="en-US" sz="1800" b="1" u="sng" spc="-1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hlinkClick r:id="rId3"/>
                        </a:rPr>
                        <a:t>shahidk17609@gmail.com</a:t>
                      </a:r>
                      <a:endParaRPr lang="en-IN" sz="1600" b="1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54928129"/>
                  </a:ext>
                </a:extLst>
              </a:tr>
              <a:tr h="500113">
                <a:tc>
                  <a:txBody>
                    <a:bodyPr/>
                    <a:lstStyle/>
                    <a:p>
                      <a:pPr marL="59690" algn="l">
                        <a:spcBef>
                          <a:spcPts val="590"/>
                        </a:spcBef>
                        <a:buNone/>
                      </a:pPr>
                      <a:r>
                        <a:rPr lang="en-US" sz="1800" b="1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Mangesh Pawar</a:t>
                      </a:r>
                      <a:endParaRPr lang="en-IN" sz="1600" b="1" dirty="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9215" algn="l">
                        <a:spcBef>
                          <a:spcPts val="590"/>
                        </a:spcBef>
                        <a:buNone/>
                      </a:pPr>
                      <a:r>
                        <a:rPr lang="en-US" sz="1800" b="1" u="sng" spc="-1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hlinkClick r:id="rId4"/>
                        </a:rPr>
                        <a:t>mangesh5591@gmail.com</a:t>
                      </a:r>
                      <a:endParaRPr lang="en-IN" sz="1600" b="1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04784145"/>
                  </a:ext>
                </a:extLst>
              </a:tr>
              <a:tr h="500921">
                <a:tc>
                  <a:txBody>
                    <a:bodyPr/>
                    <a:lstStyle/>
                    <a:p>
                      <a:pPr marL="59690" algn="l">
                        <a:spcBef>
                          <a:spcPts val="585"/>
                        </a:spcBef>
                        <a:buNone/>
                      </a:pPr>
                      <a:r>
                        <a:rPr lang="en-US" sz="1800" b="1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Janak Adhikari</a:t>
                      </a:r>
                      <a:endParaRPr lang="en-IN" sz="1600" b="1" dirty="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9215" algn="l">
                        <a:spcBef>
                          <a:spcPts val="585"/>
                        </a:spcBef>
                        <a:buNone/>
                      </a:pPr>
                      <a:r>
                        <a:rPr lang="en-US" sz="1800" b="1" u="sng" spc="-1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hlinkClick r:id="rId5"/>
                        </a:rPr>
                        <a:t>janakadhikari777@gmail.com</a:t>
                      </a:r>
                      <a:endParaRPr lang="en-IN" sz="1600" b="1" dirty="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18193668"/>
                  </a:ext>
                </a:extLst>
              </a:tr>
              <a:tr h="500113">
                <a:tc>
                  <a:txBody>
                    <a:bodyPr/>
                    <a:lstStyle/>
                    <a:p>
                      <a:pPr marL="59690" algn="l">
                        <a:spcBef>
                          <a:spcPts val="580"/>
                        </a:spcBef>
                        <a:buNone/>
                      </a:pPr>
                      <a:r>
                        <a:rPr lang="en-US" sz="1800" b="1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Rishika </a:t>
                      </a:r>
                      <a:r>
                        <a:rPr lang="en-US" sz="1800" b="1" dirty="0" err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Nirala</a:t>
                      </a:r>
                      <a:endParaRPr lang="en-IN" sz="1600" b="1" dirty="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9215" algn="l">
                        <a:spcBef>
                          <a:spcPts val="580"/>
                        </a:spcBef>
                        <a:buNone/>
                      </a:pPr>
                      <a:r>
                        <a:rPr lang="en-US" sz="1800" b="1" u="sng" spc="-1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hlinkClick r:id="rId6"/>
                        </a:rPr>
                        <a:t>rishikanirala@gmail.com</a:t>
                      </a:r>
                      <a:endParaRPr lang="en-IN" sz="1600" b="1" dirty="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11307106"/>
                  </a:ext>
                </a:extLst>
              </a:tr>
              <a:tr h="500921">
                <a:tc>
                  <a:txBody>
                    <a:bodyPr/>
                    <a:lstStyle/>
                    <a:p>
                      <a:pPr marL="59690" algn="l">
                        <a:spcBef>
                          <a:spcPts val="575"/>
                        </a:spcBef>
                        <a:buNone/>
                      </a:pPr>
                      <a:r>
                        <a:rPr lang="en-US" sz="1800" b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Md Aijaz Ahmad</a:t>
                      </a:r>
                      <a:endParaRPr lang="en-IN" sz="1600" b="1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9215" algn="l">
                        <a:spcBef>
                          <a:spcPts val="575"/>
                        </a:spcBef>
                        <a:buNone/>
                      </a:pPr>
                      <a:r>
                        <a:rPr lang="en-US" sz="1800" b="1" u="sng" spc="-1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hlinkClick r:id="rId7"/>
                        </a:rPr>
                        <a:t>aijaz85ahmad@gmail.com</a:t>
                      </a:r>
                      <a:endParaRPr lang="en-IN" sz="1600" b="1" dirty="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66555436"/>
                  </a:ext>
                </a:extLst>
              </a:tr>
              <a:tr h="500113">
                <a:tc>
                  <a:txBody>
                    <a:bodyPr/>
                    <a:lstStyle/>
                    <a:p>
                      <a:pPr marL="59690" algn="l">
                        <a:spcBef>
                          <a:spcPts val="570"/>
                        </a:spcBef>
                        <a:buNone/>
                      </a:pPr>
                      <a:r>
                        <a:rPr lang="en-US" sz="1800" b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Harsh Bajpay</a:t>
                      </a:r>
                      <a:endParaRPr lang="en-IN" sz="1600" b="1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9215" algn="l">
                        <a:spcBef>
                          <a:spcPts val="570"/>
                        </a:spcBef>
                        <a:buNone/>
                      </a:pPr>
                      <a:r>
                        <a:rPr lang="en-US" sz="1800" b="1" u="sng" spc="-10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hlinkClick r:id="rId8"/>
                        </a:rPr>
                        <a:t>work.harshpandat006@gmail.com</a:t>
                      </a:r>
                      <a:endParaRPr lang="en-IN" sz="1600" b="1" dirty="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48008902"/>
                  </a:ext>
                </a:extLst>
              </a:tr>
              <a:tr h="500921">
                <a:tc>
                  <a:txBody>
                    <a:bodyPr/>
                    <a:lstStyle/>
                    <a:p>
                      <a:pPr marL="59690" algn="l">
                        <a:spcBef>
                          <a:spcPts val="565"/>
                        </a:spcBef>
                        <a:buNone/>
                      </a:pPr>
                      <a:r>
                        <a:rPr lang="en-US" sz="1800" b="1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Muhammad Sohaib </a:t>
                      </a:r>
                      <a:endParaRPr lang="en-IN" sz="1600" b="1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9215" algn="l">
                        <a:spcBef>
                          <a:spcPts val="565"/>
                        </a:spcBef>
                        <a:buNone/>
                      </a:pPr>
                      <a:r>
                        <a:rPr lang="en-US" sz="1600" b="1" u="sng" dirty="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hlinkClick r:id="rId9"/>
                        </a:rPr>
                        <a:t>m21091908@gmail.com</a:t>
                      </a:r>
                      <a:endParaRPr lang="en-IN" sz="1600" b="1" dirty="0"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7830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2E15-88B8-2D15-D048-FAC304C79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9656C3C1-AD51-3AEB-B9F9-1742574A22D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64920D-3299-E96D-C423-C783EEA28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774E2B6-4727-0BEE-DED6-B7F4CDBD35ED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BEC838-65BD-C522-827F-93EA987B5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A065D87-7D3F-296B-2D37-F81B7B30D532}"/>
              </a:ext>
            </a:extLst>
          </p:cNvPr>
          <p:cNvSpPr txBox="1"/>
          <p:nvPr/>
        </p:nvSpPr>
        <p:spPr>
          <a:xfrm>
            <a:off x="1713345" y="1312306"/>
            <a:ext cx="61052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i="0" cap="all" dirty="0">
                <a:solidFill>
                  <a:srgbClr val="181C24"/>
                </a:solidFill>
                <a:effectLst/>
                <a:latin typeface="IBM Plex Serif" panose="02060503050406000203" pitchFamily="18" charset="0"/>
              </a:rPr>
              <a:t>Data Analysis</a:t>
            </a:r>
          </a:p>
          <a:p>
            <a:r>
              <a:rPr lang="en-US" b="0" i="0" dirty="0">
                <a:effectLst/>
                <a:latin typeface="IBM Plex Sans" panose="020B0503050203000203" pitchFamily="34" charset="0"/>
              </a:rPr>
              <a:t>Thoroughly cleaned and analyzed the data using best possible data analysis and statistical techniques.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27F84-A746-998E-6905-EC0A7CFF468A}"/>
              </a:ext>
            </a:extLst>
          </p:cNvPr>
          <p:cNvSpPr txBox="1"/>
          <p:nvPr/>
        </p:nvSpPr>
        <p:spPr>
          <a:xfrm>
            <a:off x="2138218" y="2545023"/>
            <a:ext cx="61052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i="0" cap="all" dirty="0">
                <a:solidFill>
                  <a:srgbClr val="181C24"/>
                </a:solidFill>
                <a:effectLst/>
                <a:latin typeface="IBM Plex Serif" panose="02060503050406000203" pitchFamily="18" charset="0"/>
              </a:rPr>
              <a:t>Predictive Models</a:t>
            </a:r>
          </a:p>
          <a:p>
            <a:r>
              <a:rPr lang="en-US" b="0" i="0" dirty="0">
                <a:effectLst/>
                <a:latin typeface="IBM Plex Sans" panose="020B0503050203000203" pitchFamily="34" charset="0"/>
              </a:rPr>
              <a:t>Developed models to predict the churning behavior and used best approaches during model development phases.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37556E-1A01-2CC9-650E-F31AD2E048C0}"/>
              </a:ext>
            </a:extLst>
          </p:cNvPr>
          <p:cNvSpPr txBox="1"/>
          <p:nvPr/>
        </p:nvSpPr>
        <p:spPr>
          <a:xfrm>
            <a:off x="3043382" y="4022351"/>
            <a:ext cx="61052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i="0" cap="all" dirty="0">
                <a:solidFill>
                  <a:srgbClr val="181C24"/>
                </a:solidFill>
                <a:effectLst/>
                <a:latin typeface="IBM Plex Serif" panose="02060503050406000203" pitchFamily="18" charset="0"/>
              </a:rPr>
              <a:t>Recommendations</a:t>
            </a:r>
          </a:p>
          <a:p>
            <a:r>
              <a:rPr lang="en-US" b="0" i="0" dirty="0">
                <a:effectLst/>
                <a:latin typeface="IBM Plex Sans" panose="020B0503050203000203" pitchFamily="34" charset="0"/>
              </a:rPr>
              <a:t>Based on the analysis, we gave suitable recommendations to </a:t>
            </a:r>
            <a:r>
              <a:rPr lang="en-US" b="0" i="0" dirty="0" err="1">
                <a:effectLst/>
                <a:latin typeface="IBM Plex Sans" panose="020B0503050203000203" pitchFamily="34" charset="0"/>
              </a:rPr>
              <a:t>Excelerate</a:t>
            </a:r>
            <a:r>
              <a:rPr lang="en-US" b="0" i="0" dirty="0">
                <a:effectLst/>
                <a:latin typeface="IBM Plex Sans" panose="020B0503050203000203" pitchFamily="34" charset="0"/>
              </a:rPr>
              <a:t> to reduce the churn behavior of their students.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8485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64DBE-2E4A-A161-F19C-4A427046F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C465E086-3B94-630C-B74E-614F49984FF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5BEA69-09AD-EA8C-A8B6-23FD5DE8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559AA54-E369-9BAF-4D35-460A80BA001B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FUTURE IMPLICATIONS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03CB9D-7FE0-6043-F7C6-C3E9A7B3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7E31B7F-F839-57C8-4797-0D3D371DE893}"/>
              </a:ext>
            </a:extLst>
          </p:cNvPr>
          <p:cNvSpPr txBox="1"/>
          <p:nvPr/>
        </p:nvSpPr>
        <p:spPr>
          <a:xfrm>
            <a:off x="1584036" y="1242352"/>
            <a:ext cx="61052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i="0" cap="all" dirty="0">
                <a:solidFill>
                  <a:srgbClr val="181C24"/>
                </a:solidFill>
                <a:effectLst/>
                <a:latin typeface="IBM Plex Serif" panose="02060503050406000203" pitchFamily="18" charset="0"/>
              </a:rPr>
              <a:t>Enhance Engagement Metrics:</a:t>
            </a:r>
          </a:p>
          <a:p>
            <a:r>
              <a:rPr lang="en-IN" b="0" i="0" dirty="0">
                <a:effectLst/>
                <a:latin typeface="IBM Plex Sans" panose="020B0503050203000203" pitchFamily="34" charset="0"/>
              </a:rPr>
              <a:t>Combine qualitative feedback with quantitative data.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6AF0B-6326-C39F-8DC6-B25A7A6CD216}"/>
              </a:ext>
            </a:extLst>
          </p:cNvPr>
          <p:cNvSpPr txBox="1"/>
          <p:nvPr/>
        </p:nvSpPr>
        <p:spPr>
          <a:xfrm>
            <a:off x="2239818" y="2580980"/>
            <a:ext cx="61052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i="0" cap="all" dirty="0">
                <a:solidFill>
                  <a:srgbClr val="181C24"/>
                </a:solidFill>
                <a:effectLst/>
                <a:latin typeface="IBM Plex Serif" panose="02060503050406000203" pitchFamily="18" charset="0"/>
              </a:rPr>
              <a:t>Longitudinal Studies:</a:t>
            </a:r>
          </a:p>
          <a:p>
            <a:r>
              <a:rPr lang="en-IN" b="0" i="0" dirty="0">
                <a:effectLst/>
                <a:latin typeface="IBM Plex Sans" panose="020B0503050203000203" pitchFamily="34" charset="0"/>
              </a:rPr>
              <a:t>Track engagement over multiple cohorts.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9CACF-356E-7958-697F-A47FE8693412}"/>
              </a:ext>
            </a:extLst>
          </p:cNvPr>
          <p:cNvSpPr txBox="1"/>
          <p:nvPr/>
        </p:nvSpPr>
        <p:spPr>
          <a:xfrm>
            <a:off x="3043382" y="3708215"/>
            <a:ext cx="61052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i="0" cap="all" dirty="0">
                <a:solidFill>
                  <a:srgbClr val="181C24"/>
                </a:solidFill>
                <a:effectLst/>
                <a:latin typeface="IBM Plex Serif" panose="02060503050406000203" pitchFamily="18" charset="0"/>
              </a:rPr>
              <a:t>Predictive Personalization:</a:t>
            </a:r>
          </a:p>
          <a:p>
            <a:r>
              <a:rPr lang="en-US" b="0" i="0" dirty="0">
                <a:effectLst/>
                <a:latin typeface="IBM Plex Sans" panose="020B0503050203000203" pitchFamily="34" charset="0"/>
              </a:rPr>
              <a:t>Suggest tailored learning paths based on behavior.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FDB063-8650-0082-8648-C74F1512F5D9}"/>
              </a:ext>
            </a:extLst>
          </p:cNvPr>
          <p:cNvSpPr txBox="1"/>
          <p:nvPr/>
        </p:nvSpPr>
        <p:spPr>
          <a:xfrm>
            <a:off x="3689927" y="4820140"/>
            <a:ext cx="61052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i="0" cap="all" dirty="0" err="1">
                <a:solidFill>
                  <a:srgbClr val="181C24"/>
                </a:solidFill>
                <a:effectLst/>
                <a:latin typeface="IBM Plex Serif" panose="02060503050406000203" pitchFamily="18" charset="0"/>
              </a:rPr>
              <a:t>Behavioral</a:t>
            </a:r>
            <a:r>
              <a:rPr lang="en-IN" b="1" i="0" cap="all" dirty="0">
                <a:solidFill>
                  <a:srgbClr val="181C24"/>
                </a:solidFill>
                <a:effectLst/>
                <a:latin typeface="IBM Plex Serif" panose="02060503050406000203" pitchFamily="18" charset="0"/>
              </a:rPr>
              <a:t> Analysis:</a:t>
            </a:r>
          </a:p>
          <a:p>
            <a:r>
              <a:rPr lang="en-US" b="0" i="0" dirty="0">
                <a:effectLst/>
                <a:latin typeface="IBM Plex Sans" panose="020B0503050203000203" pitchFamily="34" charset="0"/>
              </a:rPr>
              <a:t>Examine external factors impacting retention (e.g., mentorship quality).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5784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7591F-F828-C9A1-B8D7-62FC6A265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339F5E79-5DAC-61DE-27CD-457AA9E567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AE0118-C616-C1E3-4CE0-22048F39B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C9805D4-4968-8D59-9D46-F80909F48DF7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BF722B-D914-F2BA-BF84-29C59B4D3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D87E7A5-7656-A905-4782-3C654BB6E7FE}"/>
              </a:ext>
            </a:extLst>
          </p:cNvPr>
          <p:cNvSpPr txBox="1"/>
          <p:nvPr/>
        </p:nvSpPr>
        <p:spPr>
          <a:xfrm>
            <a:off x="898844" y="966097"/>
            <a:ext cx="727158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3600" dirty="0"/>
              <a:t>Introduction</a:t>
            </a:r>
          </a:p>
          <a:p>
            <a:pPr>
              <a:buFont typeface="+mj-lt"/>
              <a:buAutoNum type="arabicPeriod"/>
            </a:pPr>
            <a:r>
              <a:rPr lang="en-US" sz="3600" dirty="0"/>
              <a:t>Data Cleaning</a:t>
            </a:r>
          </a:p>
          <a:p>
            <a:pPr>
              <a:buFont typeface="+mj-lt"/>
              <a:buAutoNum type="arabicPeriod"/>
            </a:pPr>
            <a:r>
              <a:rPr lang="en-US" sz="3600" dirty="0"/>
              <a:t>Exploratory Data Analysis (EDA)</a:t>
            </a:r>
          </a:p>
          <a:p>
            <a:pPr>
              <a:buFont typeface="+mj-lt"/>
              <a:buAutoNum type="arabicPeriod"/>
            </a:pPr>
            <a:r>
              <a:rPr lang="en-US" sz="3600" dirty="0"/>
              <a:t>Insight Generation</a:t>
            </a:r>
          </a:p>
          <a:p>
            <a:pPr>
              <a:buFont typeface="+mj-lt"/>
              <a:buAutoNum type="arabicPeriod"/>
            </a:pPr>
            <a:r>
              <a:rPr lang="en-US" sz="3600" dirty="0"/>
              <a:t>Churn Analysis</a:t>
            </a:r>
          </a:p>
          <a:p>
            <a:pPr>
              <a:buFont typeface="+mj-lt"/>
              <a:buAutoNum type="arabicPeriod"/>
            </a:pPr>
            <a:r>
              <a:rPr lang="en-US" sz="3600" dirty="0"/>
              <a:t>Predictive Modeling</a:t>
            </a:r>
          </a:p>
          <a:p>
            <a:pPr>
              <a:buFont typeface="+mj-lt"/>
              <a:buAutoNum type="arabicPeriod"/>
            </a:pPr>
            <a:r>
              <a:rPr lang="en-US" sz="3600" dirty="0"/>
              <a:t>Recommendations</a:t>
            </a:r>
          </a:p>
          <a:p>
            <a:pPr>
              <a:buFont typeface="+mj-lt"/>
              <a:buAutoNum type="arabicPeriod"/>
            </a:pPr>
            <a:r>
              <a:rPr lang="en-US" sz="3600" dirty="0"/>
              <a:t>Conclusion</a:t>
            </a:r>
          </a:p>
          <a:p>
            <a:pPr>
              <a:buFont typeface="+mj-lt"/>
              <a:buAutoNum type="arabicPeriod"/>
            </a:pPr>
            <a:r>
              <a:rPr lang="en-US" sz="3600" dirty="0"/>
              <a:t>Future Implications</a:t>
            </a:r>
          </a:p>
        </p:txBody>
      </p:sp>
    </p:spTree>
    <p:extLst>
      <p:ext uri="{BB962C8B-B14F-4D97-AF65-F5344CB8AC3E}">
        <p14:creationId xmlns:p14="http://schemas.microsoft.com/office/powerpoint/2010/main" val="124955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EE8A9-9724-BA7F-3F30-42CD96E32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91A7F97A-1884-11BA-8BAA-3F35D85443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28F55B-539F-96DD-7801-A90B14280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65DA7146-C898-34DC-DF18-01D326198F3C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F16F0D-1D7C-2A56-0388-3B3A2C644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5C3A816-B5B3-B942-0245-3F6262BD3CF1}"/>
              </a:ext>
            </a:extLst>
          </p:cNvPr>
          <p:cNvSpPr txBox="1"/>
          <p:nvPr/>
        </p:nvSpPr>
        <p:spPr>
          <a:xfrm>
            <a:off x="1106904" y="1298495"/>
            <a:ext cx="949692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/>
              <a:t>🎯 </a:t>
            </a:r>
            <a:r>
              <a:rPr lang="en-US" sz="2400" b="1" dirty="0"/>
              <a:t>Purpose: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Clean and prepare data for effective analysis and modeling.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Address data quality issues and enhance usability through feature creation.</a:t>
            </a:r>
          </a:p>
          <a:p>
            <a:pPr>
              <a:buNone/>
            </a:pPr>
            <a:r>
              <a:rPr lang="en-US" sz="2400" dirty="0"/>
              <a:t>📊 </a:t>
            </a:r>
            <a:r>
              <a:rPr lang="en-US" sz="2400" b="1" dirty="0"/>
              <a:t>Dataset Overview: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Focus: Student engagement and churn analysis (</a:t>
            </a:r>
            <a:r>
              <a:rPr lang="en-US" sz="2400" dirty="0" err="1"/>
              <a:t>Excelerate</a:t>
            </a:r>
            <a:r>
              <a:rPr lang="en-US" sz="2400" dirty="0"/>
              <a:t>, June 2023).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Records: 8,558 | Columns: 16</a:t>
            </a:r>
          </a:p>
          <a:p>
            <a:pPr>
              <a:buNone/>
            </a:pPr>
            <a:r>
              <a:rPr lang="en-US" sz="2400" dirty="0"/>
              <a:t>🗂️ </a:t>
            </a:r>
            <a:r>
              <a:rPr lang="en-US" sz="2400" b="1" dirty="0"/>
              <a:t>Key Attributes: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Engagement:</a:t>
            </a:r>
            <a:r>
              <a:rPr lang="en-US" sz="2400" dirty="0"/>
              <a:t> Sign-up timestamp, opportunity details (name, category, dates).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Personal Info:</a:t>
            </a:r>
            <a:r>
              <a:rPr lang="en-US" sz="2400" dirty="0"/>
              <a:t> Name, date of birth, gender, country.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Institution:</a:t>
            </a:r>
            <a:r>
              <a:rPr lang="en-US" sz="2400" dirty="0"/>
              <a:t> Institution name, major.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Status:</a:t>
            </a:r>
            <a:r>
              <a:rPr lang="en-US" sz="2400" dirty="0"/>
              <a:t> Application date, status code, description.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436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CHALLENGES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51896" y="20783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Completeness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C23E2-83D2-0C05-A947-92974E0E8327}"/>
              </a:ext>
            </a:extLst>
          </p:cNvPr>
          <p:cNvSpPr/>
          <p:nvPr/>
        </p:nvSpPr>
        <p:spPr>
          <a:xfrm>
            <a:off x="1881443" y="2046474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Types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ABD6EB-DD80-F52E-32B9-5C5EE36A841B}"/>
              </a:ext>
            </a:extLst>
          </p:cNvPr>
          <p:cNvSpPr/>
          <p:nvPr/>
        </p:nvSpPr>
        <p:spPr>
          <a:xfrm>
            <a:off x="3650415" y="2063133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Formats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F260CA-9E6A-25DA-8B1D-00196C2347C8}"/>
              </a:ext>
            </a:extLst>
          </p:cNvPr>
          <p:cNvSpPr/>
          <p:nvPr/>
        </p:nvSpPr>
        <p:spPr>
          <a:xfrm>
            <a:off x="5407882" y="2063133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Integrity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58BA2E-CFAD-9FF3-F856-C3770CE55B6C}"/>
              </a:ext>
            </a:extLst>
          </p:cNvPr>
          <p:cNvSpPr/>
          <p:nvPr/>
        </p:nvSpPr>
        <p:spPr>
          <a:xfrm>
            <a:off x="7146313" y="20783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Analysis Distortion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17F7FF-1915-E67C-D4AF-2B8965253066}"/>
              </a:ext>
            </a:extLst>
          </p:cNvPr>
          <p:cNvSpPr/>
          <p:nvPr/>
        </p:nvSpPr>
        <p:spPr>
          <a:xfrm>
            <a:off x="8803658" y="2178726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Insights Extraction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A3CA3B-3A29-9180-74DE-F2499DA43C7C}"/>
              </a:ext>
            </a:extLst>
          </p:cNvPr>
          <p:cNvSpPr/>
          <p:nvPr/>
        </p:nvSpPr>
        <p:spPr>
          <a:xfrm>
            <a:off x="10372764" y="2229236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Quality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03E531-D441-0738-2617-B85E2470BE17}"/>
              </a:ext>
            </a:extLst>
          </p:cNvPr>
          <p:cNvSpPr txBox="1"/>
          <p:nvPr/>
        </p:nvSpPr>
        <p:spPr>
          <a:xfrm>
            <a:off x="178233" y="3126891"/>
            <a:ext cx="151747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Presence of numerous empty or missing cells affecting data completeness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321870-2BE0-7484-EA12-B27FE3CDA03C}"/>
              </a:ext>
            </a:extLst>
          </p:cNvPr>
          <p:cNvSpPr txBox="1"/>
          <p:nvPr/>
        </p:nvSpPr>
        <p:spPr>
          <a:xfrm>
            <a:off x="1901191" y="2671169"/>
            <a:ext cx="136908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Several columns had incorrect data types, leading to potential processing issues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DA350F-C4C0-F400-7D75-F6F05F1C5422}"/>
              </a:ext>
            </a:extLst>
          </p:cNvPr>
          <p:cNvSpPr txBox="1"/>
          <p:nvPr/>
        </p:nvSpPr>
        <p:spPr>
          <a:xfrm>
            <a:off x="3457567" y="3071319"/>
            <a:ext cx="182105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Inconsistent data formats across fields, requiring standardization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C679C7-45B2-0BD4-9541-2DE761ECE479}"/>
              </a:ext>
            </a:extLst>
          </p:cNvPr>
          <p:cNvSpPr txBox="1"/>
          <p:nvPr/>
        </p:nvSpPr>
        <p:spPr>
          <a:xfrm>
            <a:off x="5324928" y="3126891"/>
            <a:ext cx="156320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Outliers and anomalies that could distort analysis results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680C59-FD22-47E8-3291-68CDB26DC62B}"/>
              </a:ext>
            </a:extLst>
          </p:cNvPr>
          <p:cNvSpPr txBox="1"/>
          <p:nvPr/>
        </p:nvSpPr>
        <p:spPr>
          <a:xfrm>
            <a:off x="10403808" y="3346865"/>
            <a:ext cx="17778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Inconsistent data formats across fields, requiring standardization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CC6841-C88C-33F6-A2EC-815D850F3262}"/>
              </a:ext>
            </a:extLst>
          </p:cNvPr>
          <p:cNvSpPr txBox="1"/>
          <p:nvPr/>
        </p:nvSpPr>
        <p:spPr>
          <a:xfrm>
            <a:off x="7060356" y="3255944"/>
            <a:ext cx="175204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Lack of prior analysis for meaningful insights extraction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85E4C1-9ACB-0EBA-503A-437AEE7C5244}"/>
              </a:ext>
            </a:extLst>
          </p:cNvPr>
          <p:cNvSpPr txBox="1"/>
          <p:nvPr/>
        </p:nvSpPr>
        <p:spPr>
          <a:xfrm>
            <a:off x="8712905" y="3222540"/>
            <a:ext cx="18297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Need for data cleaning and preprocessing to improve quality and usability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49942A-D27F-6FBD-83BB-7C843EC1660F}"/>
              </a:ext>
            </a:extLst>
          </p:cNvPr>
          <p:cNvSpPr/>
          <p:nvPr/>
        </p:nvSpPr>
        <p:spPr>
          <a:xfrm>
            <a:off x="9998712" y="2212149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Insights Extraction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A8D37A-2348-7AF2-0CB9-35AC5B7CA63B}"/>
              </a:ext>
            </a:extLst>
          </p:cNvPr>
          <p:cNvSpPr txBox="1"/>
          <p:nvPr/>
        </p:nvSpPr>
        <p:spPr>
          <a:xfrm>
            <a:off x="9907959" y="3255963"/>
            <a:ext cx="18297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Need for data cleaning and preprocessing to improve quality and usability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5938465-6300-F616-ECA7-BBFB571DB732}"/>
              </a:ext>
            </a:extLst>
          </p:cNvPr>
          <p:cNvSpPr/>
          <p:nvPr/>
        </p:nvSpPr>
        <p:spPr>
          <a:xfrm>
            <a:off x="7882249" y="2111783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Analysis Distortion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802097-D3B7-AF42-0920-4281D82B95F8}"/>
              </a:ext>
            </a:extLst>
          </p:cNvPr>
          <p:cNvSpPr txBox="1"/>
          <p:nvPr/>
        </p:nvSpPr>
        <p:spPr>
          <a:xfrm>
            <a:off x="7796292" y="3289367"/>
            <a:ext cx="175204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Lack of prior analysis for meaningful insights extraction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DE199AC-DDAC-6AA8-8956-4975784C37E2}"/>
              </a:ext>
            </a:extLst>
          </p:cNvPr>
          <p:cNvSpPr/>
          <p:nvPr/>
        </p:nvSpPr>
        <p:spPr>
          <a:xfrm>
            <a:off x="5738665" y="2063133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Integrity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A0CD3C-CAEF-3ADD-D487-D7902D9D76EF}"/>
              </a:ext>
            </a:extLst>
          </p:cNvPr>
          <p:cNvSpPr txBox="1"/>
          <p:nvPr/>
        </p:nvSpPr>
        <p:spPr>
          <a:xfrm>
            <a:off x="5655711" y="3126891"/>
            <a:ext cx="156320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Outliers and anomalies that could distort analysis results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D88EA90-99AE-E892-0BC1-392B864F4B44}"/>
              </a:ext>
            </a:extLst>
          </p:cNvPr>
          <p:cNvSpPr/>
          <p:nvPr/>
        </p:nvSpPr>
        <p:spPr>
          <a:xfrm>
            <a:off x="3779420" y="2096556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Formats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BAD461-C439-752D-6AC7-05CFA1060E99}"/>
              </a:ext>
            </a:extLst>
          </p:cNvPr>
          <p:cNvSpPr txBox="1"/>
          <p:nvPr/>
        </p:nvSpPr>
        <p:spPr>
          <a:xfrm>
            <a:off x="3586572" y="3104742"/>
            <a:ext cx="182105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Inconsistent data formats across fields, requiring standardization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60517E-1033-DE5B-005C-78C874057DC6}"/>
              </a:ext>
            </a:extLst>
          </p:cNvPr>
          <p:cNvSpPr/>
          <p:nvPr/>
        </p:nvSpPr>
        <p:spPr>
          <a:xfrm>
            <a:off x="1937089" y="2046475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Types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8446161-AEEC-15D7-9BF3-ADF440F8CDAB}"/>
              </a:ext>
            </a:extLst>
          </p:cNvPr>
          <p:cNvSpPr txBox="1"/>
          <p:nvPr/>
        </p:nvSpPr>
        <p:spPr>
          <a:xfrm>
            <a:off x="1956837" y="2671170"/>
            <a:ext cx="136908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Several columns had incorrect data types, leading to potential processing issues</a:t>
            </a:r>
          </a:p>
        </p:txBody>
      </p:sp>
      <p:sp>
        <p:nvSpPr>
          <p:cNvPr id="52" name="Trapezoid 51">
            <a:extLst>
              <a:ext uri="{FF2B5EF4-FFF2-40B4-BE49-F238E27FC236}">
                <a16:creationId xmlns:a16="http://schemas.microsoft.com/office/drawing/2014/main" id="{A17B2E06-636E-BC38-EB00-C1301E463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792103" y="2958704"/>
            <a:ext cx="4336142" cy="1546764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01EB768-98BA-4611-9626-241F059960D4}"/>
              </a:ext>
            </a:extLst>
          </p:cNvPr>
          <p:cNvSpPr/>
          <p:nvPr/>
        </p:nvSpPr>
        <p:spPr>
          <a:xfrm>
            <a:off x="10246405" y="2212149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Insights Extraction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75F9202-57E7-C126-3FD8-0038650A3BEE}"/>
              </a:ext>
            </a:extLst>
          </p:cNvPr>
          <p:cNvSpPr txBox="1"/>
          <p:nvPr/>
        </p:nvSpPr>
        <p:spPr>
          <a:xfrm>
            <a:off x="10155652" y="3255963"/>
            <a:ext cx="18297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Need for data cleaning and preprocessing to improve quality and usability</a:t>
            </a:r>
          </a:p>
        </p:txBody>
      </p:sp>
      <p:sp>
        <p:nvSpPr>
          <p:cNvPr id="56" name="Trapezoid 55">
            <a:extLst>
              <a:ext uri="{FF2B5EF4-FFF2-40B4-BE49-F238E27FC236}">
                <a16:creationId xmlns:a16="http://schemas.microsoft.com/office/drawing/2014/main" id="{72386EF8-E30D-27EC-330C-D63830985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857753" y="2949471"/>
            <a:ext cx="4336142" cy="1565231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7F22AD8-CF71-B255-3698-A3EAD8858BAF}"/>
              </a:ext>
            </a:extLst>
          </p:cNvPr>
          <p:cNvSpPr/>
          <p:nvPr/>
        </p:nvSpPr>
        <p:spPr>
          <a:xfrm>
            <a:off x="8328533" y="2111783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Analysis Distortion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175C69-2E6A-6678-65AF-109CD992A28A}"/>
              </a:ext>
            </a:extLst>
          </p:cNvPr>
          <p:cNvSpPr txBox="1"/>
          <p:nvPr/>
        </p:nvSpPr>
        <p:spPr>
          <a:xfrm>
            <a:off x="8353409" y="3279462"/>
            <a:ext cx="175204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Lack of prior analysis for meaningful insights extraction</a:t>
            </a:r>
          </a:p>
        </p:txBody>
      </p:sp>
      <p:sp>
        <p:nvSpPr>
          <p:cNvPr id="59" name="Trapezoid 58">
            <a:extLst>
              <a:ext uri="{FF2B5EF4-FFF2-40B4-BE49-F238E27FC236}">
                <a16:creationId xmlns:a16="http://schemas.microsoft.com/office/drawing/2014/main" id="{6486E387-C782-5F65-31B4-32D56141F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815967" y="2928407"/>
            <a:ext cx="4336142" cy="1607359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C85BAED-1C45-AA2F-EB5D-AACD893C7FE9}"/>
              </a:ext>
            </a:extLst>
          </p:cNvPr>
          <p:cNvSpPr/>
          <p:nvPr/>
        </p:nvSpPr>
        <p:spPr>
          <a:xfrm>
            <a:off x="6253392" y="2054842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Integrity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D47A95-F995-6923-D01A-2A23EEB80302}"/>
              </a:ext>
            </a:extLst>
          </p:cNvPr>
          <p:cNvSpPr txBox="1"/>
          <p:nvPr/>
        </p:nvSpPr>
        <p:spPr>
          <a:xfrm>
            <a:off x="6254224" y="3126891"/>
            <a:ext cx="156320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Outliers and anomalies that could distort analysis results</a:t>
            </a:r>
          </a:p>
        </p:txBody>
      </p:sp>
      <p:sp>
        <p:nvSpPr>
          <p:cNvPr id="62" name="Trapezoid 61">
            <a:extLst>
              <a:ext uri="{FF2B5EF4-FFF2-40B4-BE49-F238E27FC236}">
                <a16:creationId xmlns:a16="http://schemas.microsoft.com/office/drawing/2014/main" id="{C6B23982-367D-5F79-E0DA-77DC66B28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738336" y="2923392"/>
            <a:ext cx="4336142" cy="1617389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59F59CE-7001-8425-DC25-AAA4C366DF31}"/>
              </a:ext>
            </a:extLst>
          </p:cNvPr>
          <p:cNvSpPr/>
          <p:nvPr/>
        </p:nvSpPr>
        <p:spPr>
          <a:xfrm>
            <a:off x="4210865" y="2113267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Formats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D01961-9D27-57F6-AF47-1D52AD70C5CB}"/>
              </a:ext>
            </a:extLst>
          </p:cNvPr>
          <p:cNvSpPr txBox="1"/>
          <p:nvPr/>
        </p:nvSpPr>
        <p:spPr>
          <a:xfrm>
            <a:off x="4037554" y="3160314"/>
            <a:ext cx="182105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Inconsistent data formats across fields, requiring standardization</a:t>
            </a:r>
          </a:p>
        </p:txBody>
      </p:sp>
      <p:sp>
        <p:nvSpPr>
          <p:cNvPr id="65" name="Trapezoid 64">
            <a:extLst>
              <a:ext uri="{FF2B5EF4-FFF2-40B4-BE49-F238E27FC236}">
                <a16:creationId xmlns:a16="http://schemas.microsoft.com/office/drawing/2014/main" id="{C4C15A05-F288-5F99-930D-AEA1260A9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56085" y="2916309"/>
            <a:ext cx="4336142" cy="1565229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CA8D57B-FC28-CA9A-10EE-15652C0C2741}"/>
              </a:ext>
            </a:extLst>
          </p:cNvPr>
          <p:cNvSpPr/>
          <p:nvPr/>
        </p:nvSpPr>
        <p:spPr>
          <a:xfrm>
            <a:off x="2222834" y="2063133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Types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E1A1671-C5C4-0A6D-725B-8C879F6C5F65}"/>
              </a:ext>
            </a:extLst>
          </p:cNvPr>
          <p:cNvSpPr txBox="1"/>
          <p:nvPr/>
        </p:nvSpPr>
        <p:spPr>
          <a:xfrm>
            <a:off x="2288626" y="2704592"/>
            <a:ext cx="136908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Several columns had incorrect data types, leading to potential processing issues</a:t>
            </a:r>
          </a:p>
        </p:txBody>
      </p:sp>
      <p:sp>
        <p:nvSpPr>
          <p:cNvPr id="68" name="Trapezoid 67">
            <a:extLst>
              <a:ext uri="{FF2B5EF4-FFF2-40B4-BE49-F238E27FC236}">
                <a16:creationId xmlns:a16="http://schemas.microsoft.com/office/drawing/2014/main" id="{F0B4A2FF-156D-048B-7EF1-F5EECF262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1102151" y="2916309"/>
            <a:ext cx="4336142" cy="1565227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A417D70-80EB-8914-23DC-441091559215}"/>
              </a:ext>
            </a:extLst>
          </p:cNvPr>
          <p:cNvSpPr/>
          <p:nvPr/>
        </p:nvSpPr>
        <p:spPr>
          <a:xfrm>
            <a:off x="401536" y="2069694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Data Completeness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50A3264-8591-B7BC-09C7-EC0947269ADA}"/>
              </a:ext>
            </a:extLst>
          </p:cNvPr>
          <p:cNvSpPr txBox="1"/>
          <p:nvPr/>
        </p:nvSpPr>
        <p:spPr>
          <a:xfrm>
            <a:off x="334057" y="3126891"/>
            <a:ext cx="151747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Presence of numerous empty or missing cells affecting data completeness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CLEANING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0642F9C-F580-28FF-39B4-91C2BD594650}"/>
              </a:ext>
            </a:extLst>
          </p:cNvPr>
          <p:cNvSpPr txBox="1"/>
          <p:nvPr/>
        </p:nvSpPr>
        <p:spPr>
          <a:xfrm>
            <a:off x="611605" y="670631"/>
            <a:ext cx="10968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6E7177"/>
                </a:solidFill>
                <a:effectLst/>
                <a:latin typeface="IBM Plex Sans" panose="020B0503050203000203" pitchFamily="34" charset="0"/>
              </a:rPr>
              <a:t>Handling Missing Values: Data cleaning involves handling missing values and removing inconsistencies.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C06452-C82B-67D5-A023-D9B5F493624B}"/>
              </a:ext>
            </a:extLst>
          </p:cNvPr>
          <p:cNvSpPr txBox="1"/>
          <p:nvPr/>
        </p:nvSpPr>
        <p:spPr>
          <a:xfrm>
            <a:off x="163944" y="1039963"/>
            <a:ext cx="511694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INSTITUTION NAME &amp; MAJOR: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Filled missing values with the mode (most frequent value) to maintain consistency.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1F1F1F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OPPORTUNITY START &amp; END DATES: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Applied forward-filling to preserve chronological order and avoid gaps in timelines.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1F1F1F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ENGAGEMENT DURATION: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Replaced missing values with the mean to provide a balanced and representative dataset.</a:t>
            </a:r>
            <a:endParaRPr lang="en-US" dirty="0">
              <a:solidFill>
                <a:srgbClr val="1F1F1F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1F1F1F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STANDARDIZING FORMATS: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Applied title case for consistency and readability across categorical data.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1F1F1F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OUTLIER DETECTION: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Identified and reviewed potential outliers in numerical data, ensuring they were valid.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86B61B-ED54-89BB-CCD5-2CF7B5A510E7}"/>
              </a:ext>
            </a:extLst>
          </p:cNvPr>
          <p:cNvSpPr txBox="1"/>
          <p:nvPr/>
        </p:nvSpPr>
        <p:spPr>
          <a:xfrm>
            <a:off x="5885570" y="1039963"/>
            <a:ext cx="610929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DATE COLUMNS: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Standardized all date fields to a consistent datetime format to avoid parsing errors.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1F1F1F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NUMERIC FIELDS: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Ensured proper data types for numerical columns to facilitate accurate calculations.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1F1F1F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REMOVING INCONSISTENCIES: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Removed non-alphabetic characters for a cleaner, more standardized appearance.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1F1F1F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CATEGORICAL FIELDS: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Stripped leading and trailing spaces to prevent mismatched categories and duplication.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1F1F1F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CASE SENSITIVITY: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Unified text case across key fields to avoid discrepancies in analysis.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71E3C-4C4F-768F-5770-738F0A736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D90AFB6F-3ADA-3E72-3133-ADDC3E1B1C3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28FF06-6873-9043-6600-1DDF8B1B5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499C4D9-7BB6-0080-4840-F4895671374B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EDA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E51356-0EDE-4741-8580-58EE3774D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525718D-9BBA-4578-CB46-A1BEE5F7104C}"/>
              </a:ext>
            </a:extLst>
          </p:cNvPr>
          <p:cNvSpPr txBox="1"/>
          <p:nvPr/>
        </p:nvSpPr>
        <p:spPr>
          <a:xfrm>
            <a:off x="1415169" y="977164"/>
            <a:ext cx="10968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Data Exploration and Preparation Techniques Used: Visualizations and Statistical Analysis.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463573-72E8-A826-494D-3008DBEC18E1}"/>
              </a:ext>
            </a:extLst>
          </p:cNvPr>
          <p:cNvSpPr txBox="1"/>
          <p:nvPr/>
        </p:nvSpPr>
        <p:spPr>
          <a:xfrm>
            <a:off x="1873538" y="1745362"/>
            <a:ext cx="62322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Purpose &amp; Goals: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Understand dataset structure and identify key variables.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Uncover patterns, anomalies, and generate actionable insights.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Analyze engagement trends, opportunity effectiveness, and temporal patterns.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11DB3E-B780-3254-5346-A0D4EC9E4460}"/>
              </a:ext>
            </a:extLst>
          </p:cNvPr>
          <p:cNvSpPr txBox="1"/>
          <p:nvPr/>
        </p:nvSpPr>
        <p:spPr>
          <a:xfrm>
            <a:off x="1873538" y="4083281"/>
            <a:ext cx="74886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Data Cleaning &amp; Issue Resolution: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Handled missing values (e.g., </a:t>
            </a:r>
            <a:r>
              <a:rPr lang="en-US" dirty="0" err="1"/>
              <a:t>SignUp</a:t>
            </a:r>
            <a:r>
              <a:rPr lang="en-US" dirty="0"/>
              <a:t> </a:t>
            </a:r>
            <a:r>
              <a:rPr lang="en-US" dirty="0" err="1"/>
              <a:t>DateTime</a:t>
            </a:r>
            <a:r>
              <a:rPr lang="en-US" dirty="0"/>
              <a:t>, Last Engagement Date) using forward fill.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Resolved formatting errors and ensured data completeness for AI models.</a:t>
            </a:r>
          </a:p>
        </p:txBody>
      </p:sp>
    </p:spTree>
    <p:extLst>
      <p:ext uri="{BB962C8B-B14F-4D97-AF65-F5344CB8AC3E}">
        <p14:creationId xmlns:p14="http://schemas.microsoft.com/office/powerpoint/2010/main" val="585309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1B68F-98B0-15C7-6F44-1D46C019E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8D0EBEB2-D53D-4D18-E83E-58D6F633E3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7D7542-9E24-203A-D5F4-CC257739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D8F163C3-C0DA-D0FE-054A-47C3B5DE5488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 ENGINEERING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487281-538F-0AF6-10DE-CB4C950E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4CDB54-E10F-1A7D-89DE-1320BA38A3C0}"/>
              </a:ext>
            </a:extLst>
          </p:cNvPr>
          <p:cNvSpPr txBox="1"/>
          <p:nvPr/>
        </p:nvSpPr>
        <p:spPr>
          <a:xfrm>
            <a:off x="228601" y="977164"/>
            <a:ext cx="121553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Data Transformation &amp; Standardization Data Normalization includes Feature Hashing,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MinMaxScaler</a:t>
            </a:r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 and One-Hot Encoding. Key insights reveal engagement patterns and seasonal peaks.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D5AEB9-4A10-8376-3A4C-203C3A12CAD7}"/>
              </a:ext>
            </a:extLst>
          </p:cNvPr>
          <p:cNvSpPr txBox="1"/>
          <p:nvPr/>
        </p:nvSpPr>
        <p:spPr>
          <a:xfrm>
            <a:off x="443345" y="2077760"/>
            <a:ext cx="5070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AGE OF LEARNER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Derived from Date of Birth.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96AC8F-D8D4-30BC-8A41-CAE6BC071F24}"/>
              </a:ext>
            </a:extLst>
          </p:cNvPr>
          <p:cNvSpPr txBox="1"/>
          <p:nvPr/>
        </p:nvSpPr>
        <p:spPr>
          <a:xfrm>
            <a:off x="6426353" y="2238971"/>
            <a:ext cx="6192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ENGAGEMENT SCORE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Based on Time in Opportunity and Age of Learner.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D3F9FE-2E88-2771-6535-81ED31D9675D}"/>
              </a:ext>
            </a:extLst>
          </p:cNvPr>
          <p:cNvSpPr txBox="1"/>
          <p:nvPr/>
        </p:nvSpPr>
        <p:spPr>
          <a:xfrm>
            <a:off x="6611080" y="3545687"/>
            <a:ext cx="6192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TIME IN OPPORTUNITY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Measured in days from start to end dates.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025A37-76DD-DE58-3D2A-602B2FF23BDB}"/>
              </a:ext>
            </a:extLst>
          </p:cNvPr>
          <p:cNvSpPr txBox="1"/>
          <p:nvPr/>
        </p:nvSpPr>
        <p:spPr>
          <a:xfrm>
            <a:off x="6973456" y="4904712"/>
            <a:ext cx="6192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TIME SINCE LAST ENGAGEMENT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Added to track inactivity.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F957F1-6E0C-EB89-C3AC-A0BEACE66C5D}"/>
              </a:ext>
            </a:extLst>
          </p:cNvPr>
          <p:cNvSpPr txBox="1"/>
          <p:nvPr/>
        </p:nvSpPr>
        <p:spPr>
          <a:xfrm>
            <a:off x="1315316" y="4645026"/>
            <a:ext cx="6446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DATE-BASED FEATURES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Extracted Sign-Up Month &amp; Year. </a:t>
            </a:r>
            <a:endParaRPr lang="en-US" dirty="0">
              <a:solidFill>
                <a:srgbClr val="1F1F1F"/>
              </a:solidFill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F0B541-D852-3F57-A3E5-3639AE66B025}"/>
              </a:ext>
            </a:extLst>
          </p:cNvPr>
          <p:cNvSpPr txBox="1"/>
          <p:nvPr/>
        </p:nvSpPr>
        <p:spPr>
          <a:xfrm>
            <a:off x="766618" y="3324256"/>
            <a:ext cx="6446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ENGAGEMENT DURATION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Calculated between Apply Date and Start Date. </a:t>
            </a:r>
          </a:p>
        </p:txBody>
      </p:sp>
    </p:spTree>
    <p:extLst>
      <p:ext uri="{BB962C8B-B14F-4D97-AF65-F5344CB8AC3E}">
        <p14:creationId xmlns:p14="http://schemas.microsoft.com/office/powerpoint/2010/main" val="2783253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B2E8E-81CD-18ED-CA0C-2CC1CDFEB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86B68CA-6FFC-DA41-2EB6-624DE0855E5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9D2CB8-770C-8467-B3BE-608D77444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917B78A2-BB37-8D2F-8AD6-10C54EBBFF4D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INSIGHT GENERATION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FC1137-4DD1-67D9-316F-D215A1FF3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684EB80-D61B-2001-8010-50FEC5D799ED}"/>
              </a:ext>
            </a:extLst>
          </p:cNvPr>
          <p:cNvSpPr txBox="1"/>
          <p:nvPr/>
        </p:nvSpPr>
        <p:spPr>
          <a:xfrm>
            <a:off x="228600" y="602334"/>
            <a:ext cx="10968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Simple Insights</a:t>
            </a:r>
            <a:endParaRPr lang="en-IN" b="1" dirty="0"/>
          </a:p>
        </p:txBody>
      </p:sp>
      <p:pic>
        <p:nvPicPr>
          <p:cNvPr id="2" name="Google Shape;199;p30">
            <a:extLst>
              <a:ext uri="{FF2B5EF4-FFF2-40B4-BE49-F238E27FC236}">
                <a16:creationId xmlns:a16="http://schemas.microsoft.com/office/drawing/2014/main" id="{09346187-20D9-285F-E930-6B36526A461F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5948218" y="522898"/>
            <a:ext cx="5698837" cy="3019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01;p30">
            <a:extLst>
              <a:ext uri="{FF2B5EF4-FFF2-40B4-BE49-F238E27FC236}">
                <a16:creationId xmlns:a16="http://schemas.microsoft.com/office/drawing/2014/main" id="{245F6526-1B1F-64DF-1E8C-10A8020D2623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108530" y="899160"/>
            <a:ext cx="4749797" cy="5059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1B0E11C-5DC7-0EDA-9B9A-04C80E49952E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27" y="3542757"/>
            <a:ext cx="5310909" cy="264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365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481</TotalTime>
  <Words>1470</Words>
  <Application>Microsoft Office PowerPoint</Application>
  <PresentationFormat>Widescreen</PresentationFormat>
  <Paragraphs>307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IBM Plex Sans</vt:lpstr>
      <vt:lpstr>IBM Plex Serif</vt:lpstr>
      <vt:lpstr>Lato</vt:lpstr>
      <vt:lpstr>Segoe UI</vt:lpstr>
      <vt:lpstr>Wingdings</vt:lpstr>
      <vt:lpstr>Retrospect</vt:lpstr>
      <vt:lpstr>AI Driven Data Analysis</vt:lpstr>
      <vt:lpstr>Project analysis slide 2</vt:lpstr>
      <vt:lpstr>Project analysis slide 2</vt:lpstr>
      <vt:lpstr>Project analysis slide 2</vt:lpstr>
      <vt:lpstr>Project analysis slide 3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Shahid Khan</dc:creator>
  <cp:lastModifiedBy>Shahid Khan</cp:lastModifiedBy>
  <cp:revision>1</cp:revision>
  <dcterms:created xsi:type="dcterms:W3CDTF">2025-03-13T04:40:06Z</dcterms:created>
  <dcterms:modified xsi:type="dcterms:W3CDTF">2025-03-13T14:04:49Z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